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4" r:id="rId1"/>
  </p:sldMasterIdLst>
  <p:sldIdLst>
    <p:sldId id="256" r:id="rId2"/>
    <p:sldId id="257" r:id="rId3"/>
    <p:sldId id="258" r:id="rId4"/>
    <p:sldId id="259" r:id="rId5"/>
    <p:sldId id="260" r:id="rId6"/>
    <p:sldId id="263" r:id="rId7"/>
    <p:sldId id="267" r:id="rId8"/>
    <p:sldId id="268" r:id="rId9"/>
    <p:sldId id="269" r:id="rId10"/>
    <p:sldId id="270" r:id="rId11"/>
    <p:sldId id="271" r:id="rId12"/>
    <p:sldId id="272" r:id="rId13"/>
    <p:sldId id="262" r:id="rId14"/>
    <p:sldId id="264" r:id="rId15"/>
    <p:sldId id="261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8080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9" d="100"/>
          <a:sy n="89" d="100"/>
        </p:scale>
        <p:origin x="864" y="-49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ndeep reddy" userId="eb08eddc50b15ede" providerId="LiveId" clId="{1BE6C3A8-21DA-4320-AA0C-752E006289E4}"/>
    <pc:docChg chg="undo custSel modSld">
      <pc:chgData name="sandeep reddy" userId="eb08eddc50b15ede" providerId="LiveId" clId="{1BE6C3A8-21DA-4320-AA0C-752E006289E4}" dt="2023-12-05T05:55:40.254" v="24" actId="13926"/>
      <pc:docMkLst>
        <pc:docMk/>
      </pc:docMkLst>
      <pc:sldChg chg="addSp delSp modSp mod">
        <pc:chgData name="sandeep reddy" userId="eb08eddc50b15ede" providerId="LiveId" clId="{1BE6C3A8-21DA-4320-AA0C-752E006289E4}" dt="2023-12-05T05:55:40.254" v="24" actId="13926"/>
        <pc:sldMkLst>
          <pc:docMk/>
          <pc:sldMk cId="3393676864" sldId="263"/>
        </pc:sldMkLst>
        <pc:spChg chg="add del mod">
          <ac:chgData name="sandeep reddy" userId="eb08eddc50b15ede" providerId="LiveId" clId="{1BE6C3A8-21DA-4320-AA0C-752E006289E4}" dt="2023-12-05T05:52:33.356" v="17" actId="20577"/>
          <ac:spMkLst>
            <pc:docMk/>
            <pc:sldMk cId="3393676864" sldId="263"/>
            <ac:spMk id="2" creationId="{CF6DE9D0-56DE-B2F2-495B-9B072A15EF02}"/>
          </ac:spMkLst>
        </pc:spChg>
        <pc:spChg chg="mod">
          <ac:chgData name="sandeep reddy" userId="eb08eddc50b15ede" providerId="LiveId" clId="{1BE6C3A8-21DA-4320-AA0C-752E006289E4}" dt="2023-12-05T05:55:40.254" v="24" actId="13926"/>
          <ac:spMkLst>
            <pc:docMk/>
            <pc:sldMk cId="3393676864" sldId="263"/>
            <ac:spMk id="3" creationId="{7F7ABE4A-0EC5-F6E6-5835-B7C0CEB131FE}"/>
          </ac:spMkLst>
        </pc:spChg>
      </pc:sldChg>
    </pc:docChg>
  </pc:docChgLst>
  <pc:docChgLst>
    <pc:chgData name="Dhanush Yamala" userId="bb9735bb1c88ab63" providerId="LiveId" clId="{8869BB7C-4E45-49A6-9830-1BF5F9CD1494}"/>
    <pc:docChg chg="modSld sldOrd">
      <pc:chgData name="Dhanush Yamala" userId="bb9735bb1c88ab63" providerId="LiveId" clId="{8869BB7C-4E45-49A6-9830-1BF5F9CD1494}" dt="2023-12-04T19:58:57.505" v="1"/>
      <pc:docMkLst>
        <pc:docMk/>
      </pc:docMkLst>
      <pc:sldChg chg="ord">
        <pc:chgData name="Dhanush Yamala" userId="bb9735bb1c88ab63" providerId="LiveId" clId="{8869BB7C-4E45-49A6-9830-1BF5F9CD1494}" dt="2023-12-04T19:58:57.505" v="1"/>
        <pc:sldMkLst>
          <pc:docMk/>
          <pc:sldMk cId="2398631183" sldId="272"/>
        </pc:sldMkLst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62847F3-FF22-4ABE-944D-A8FAA55CF75B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8C24F0C-9C99-4CA0-B231-2AE542188BA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>
              <a:latin typeface="Arial" panose="020B0604020202020204" pitchFamily="34" charset="0"/>
              <a:cs typeface="Arial" panose="020B0604020202020204" pitchFamily="34" charset="0"/>
            </a:rPr>
            <a:t>1.PROBLEM STATEMENT</a:t>
          </a:r>
        </a:p>
      </dgm:t>
    </dgm:pt>
    <dgm:pt modelId="{38CDB9B5-4714-454F-B7F7-95D0228A7F2E}" type="parTrans" cxnId="{4FCD103B-0590-41BB-9DE4-53E3EF9E7C73}">
      <dgm:prSet/>
      <dgm:spPr/>
      <dgm:t>
        <a:bodyPr/>
        <a:lstStyle/>
        <a:p>
          <a:endParaRPr lang="en-US"/>
        </a:p>
      </dgm:t>
    </dgm:pt>
    <dgm:pt modelId="{E914F9D0-1EE1-4496-8F87-619B1C717C88}" type="sibTrans" cxnId="{4FCD103B-0590-41BB-9DE4-53E3EF9E7C73}">
      <dgm:prSet/>
      <dgm:spPr/>
      <dgm:t>
        <a:bodyPr/>
        <a:lstStyle/>
        <a:p>
          <a:endParaRPr lang="en-US"/>
        </a:p>
      </dgm:t>
    </dgm:pt>
    <dgm:pt modelId="{8FF22926-4DF0-4AB1-A2DA-83F3F200B1B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>
              <a:latin typeface="Arial" panose="020B0604020202020204" pitchFamily="34" charset="0"/>
              <a:cs typeface="Arial" panose="020B0604020202020204" pitchFamily="34" charset="0"/>
            </a:rPr>
            <a:t>2.FORMULATION OF PROBLEM STATEMENT</a:t>
          </a:r>
        </a:p>
      </dgm:t>
    </dgm:pt>
    <dgm:pt modelId="{97651414-1CD0-461B-92B0-CF895A8FD247}" type="parTrans" cxnId="{F8C40078-5A3B-4933-8D34-DA45A3DC8127}">
      <dgm:prSet/>
      <dgm:spPr/>
      <dgm:t>
        <a:bodyPr/>
        <a:lstStyle/>
        <a:p>
          <a:endParaRPr lang="en-US"/>
        </a:p>
      </dgm:t>
    </dgm:pt>
    <dgm:pt modelId="{A632729A-5A40-4CF7-BA1A-0C587F8121FE}" type="sibTrans" cxnId="{F8C40078-5A3B-4933-8D34-DA45A3DC8127}">
      <dgm:prSet/>
      <dgm:spPr/>
      <dgm:t>
        <a:bodyPr/>
        <a:lstStyle/>
        <a:p>
          <a:endParaRPr lang="en-US"/>
        </a:p>
      </dgm:t>
    </dgm:pt>
    <dgm:pt modelId="{C01B36D5-D921-4B1E-8E9C-F547E44E9F8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>
              <a:latin typeface="Arial" panose="020B0604020202020204" pitchFamily="34" charset="0"/>
              <a:cs typeface="Arial" panose="020B0604020202020204" pitchFamily="34" charset="0"/>
            </a:rPr>
            <a:t>3.METHOD</a:t>
          </a:r>
        </a:p>
      </dgm:t>
    </dgm:pt>
    <dgm:pt modelId="{DFD94052-CF8D-4052-88D0-659B35184D3C}" type="parTrans" cxnId="{DE921C8F-9A0B-4AB8-8959-C0CEEF7A6FB3}">
      <dgm:prSet/>
      <dgm:spPr/>
      <dgm:t>
        <a:bodyPr/>
        <a:lstStyle/>
        <a:p>
          <a:endParaRPr lang="en-US"/>
        </a:p>
      </dgm:t>
    </dgm:pt>
    <dgm:pt modelId="{82D4F35B-D850-431E-8393-CC9882EF8B56}" type="sibTrans" cxnId="{DE921C8F-9A0B-4AB8-8959-C0CEEF7A6FB3}">
      <dgm:prSet/>
      <dgm:spPr/>
      <dgm:t>
        <a:bodyPr/>
        <a:lstStyle/>
        <a:p>
          <a:endParaRPr lang="en-US"/>
        </a:p>
      </dgm:t>
    </dgm:pt>
    <dgm:pt modelId="{CBB75152-EEAA-45BF-84BD-E12C12B528A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>
              <a:latin typeface="Arial" panose="020B0604020202020204" pitchFamily="34" charset="0"/>
              <a:cs typeface="Arial" panose="020B0604020202020204" pitchFamily="34" charset="0"/>
            </a:rPr>
            <a:t>4.RESULT</a:t>
          </a:r>
        </a:p>
      </dgm:t>
    </dgm:pt>
    <dgm:pt modelId="{8AE3EF8F-F0D8-4C48-92F9-FB2E23DFAD88}" type="parTrans" cxnId="{14A13571-0C05-4029-864F-6294E036EF86}">
      <dgm:prSet/>
      <dgm:spPr/>
      <dgm:t>
        <a:bodyPr/>
        <a:lstStyle/>
        <a:p>
          <a:endParaRPr lang="en-US"/>
        </a:p>
      </dgm:t>
    </dgm:pt>
    <dgm:pt modelId="{76B3248E-9578-457C-ADF4-8FCDAD38D716}" type="sibTrans" cxnId="{14A13571-0C05-4029-864F-6294E036EF86}">
      <dgm:prSet/>
      <dgm:spPr/>
      <dgm:t>
        <a:bodyPr/>
        <a:lstStyle/>
        <a:p>
          <a:endParaRPr lang="en-US"/>
        </a:p>
      </dgm:t>
    </dgm:pt>
    <dgm:pt modelId="{5177F6C4-9959-4C06-A911-6F3BA84C5C3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>
              <a:latin typeface="Arial" panose="020B0604020202020204" pitchFamily="34" charset="0"/>
              <a:cs typeface="Arial" panose="020B0604020202020204" pitchFamily="34" charset="0"/>
            </a:rPr>
            <a:t>5.CONCLUSION</a:t>
          </a:r>
        </a:p>
      </dgm:t>
    </dgm:pt>
    <dgm:pt modelId="{8B4157C5-B64E-4E6C-8B4D-F2E58F1F1155}" type="parTrans" cxnId="{89D823A6-5E2D-4D9F-A690-AC95F2B500A4}">
      <dgm:prSet/>
      <dgm:spPr/>
      <dgm:t>
        <a:bodyPr/>
        <a:lstStyle/>
        <a:p>
          <a:endParaRPr lang="en-US"/>
        </a:p>
      </dgm:t>
    </dgm:pt>
    <dgm:pt modelId="{8C3050EE-995B-469D-A421-765E20DB7740}" type="sibTrans" cxnId="{89D823A6-5E2D-4D9F-A690-AC95F2B500A4}">
      <dgm:prSet/>
      <dgm:spPr/>
      <dgm:t>
        <a:bodyPr/>
        <a:lstStyle/>
        <a:p>
          <a:endParaRPr lang="en-US"/>
        </a:p>
      </dgm:t>
    </dgm:pt>
    <dgm:pt modelId="{786931D5-E477-4E2B-A9B9-87D840F5FEAA}" type="pres">
      <dgm:prSet presAssocID="{962847F3-FF22-4ABE-944D-A8FAA55CF75B}" presName="root" presStyleCnt="0">
        <dgm:presLayoutVars>
          <dgm:dir/>
          <dgm:resizeHandles val="exact"/>
        </dgm:presLayoutVars>
      </dgm:prSet>
      <dgm:spPr/>
    </dgm:pt>
    <dgm:pt modelId="{DD389AFC-7454-44CF-9C49-13A0B6BA7B16}" type="pres">
      <dgm:prSet presAssocID="{F8C24F0C-9C99-4CA0-B231-2AE542188BA8}" presName="compNode" presStyleCnt="0"/>
      <dgm:spPr/>
    </dgm:pt>
    <dgm:pt modelId="{06E3120A-8D13-43FA-938C-56C96A62C090}" type="pres">
      <dgm:prSet presAssocID="{F8C24F0C-9C99-4CA0-B231-2AE542188BA8}" presName="bgRect" presStyleLbl="bgShp" presStyleIdx="0" presStyleCnt="5"/>
      <dgm:spPr/>
    </dgm:pt>
    <dgm:pt modelId="{F7F8F1D0-C175-4CCE-A163-E09EC774BD47}" type="pres">
      <dgm:prSet presAssocID="{F8C24F0C-9C99-4CA0-B231-2AE542188BA8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A5A668E1-6C81-48B9-AC66-C3E3956EFE19}" type="pres">
      <dgm:prSet presAssocID="{F8C24F0C-9C99-4CA0-B231-2AE542188BA8}" presName="spaceRect" presStyleCnt="0"/>
      <dgm:spPr/>
    </dgm:pt>
    <dgm:pt modelId="{536B7293-FE46-4D18-9DA8-632757DDD40F}" type="pres">
      <dgm:prSet presAssocID="{F8C24F0C-9C99-4CA0-B231-2AE542188BA8}" presName="parTx" presStyleLbl="revTx" presStyleIdx="0" presStyleCnt="5">
        <dgm:presLayoutVars>
          <dgm:chMax val="0"/>
          <dgm:chPref val="0"/>
        </dgm:presLayoutVars>
      </dgm:prSet>
      <dgm:spPr/>
    </dgm:pt>
    <dgm:pt modelId="{0A0ADAC2-E871-49B4-BD3D-8E20EFC6B3B3}" type="pres">
      <dgm:prSet presAssocID="{E914F9D0-1EE1-4496-8F87-619B1C717C88}" presName="sibTrans" presStyleCnt="0"/>
      <dgm:spPr/>
    </dgm:pt>
    <dgm:pt modelId="{3CA10BDD-EFE5-42C3-9B0D-719A06B936C2}" type="pres">
      <dgm:prSet presAssocID="{8FF22926-4DF0-4AB1-A2DA-83F3F200B1B6}" presName="compNode" presStyleCnt="0"/>
      <dgm:spPr/>
    </dgm:pt>
    <dgm:pt modelId="{E0D0D498-79B0-4384-A3F7-415549420ADF}" type="pres">
      <dgm:prSet presAssocID="{8FF22926-4DF0-4AB1-A2DA-83F3F200B1B6}" presName="bgRect" presStyleLbl="bgShp" presStyleIdx="1" presStyleCnt="5"/>
      <dgm:spPr/>
    </dgm:pt>
    <dgm:pt modelId="{BBBFDF1B-A5E8-48F5-BD5A-E6FE03AF8E19}" type="pres">
      <dgm:prSet presAssocID="{8FF22926-4DF0-4AB1-A2DA-83F3F200B1B6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edicine"/>
        </a:ext>
      </dgm:extLst>
    </dgm:pt>
    <dgm:pt modelId="{05820B1F-805B-401C-814D-67C9A42AD16A}" type="pres">
      <dgm:prSet presAssocID="{8FF22926-4DF0-4AB1-A2DA-83F3F200B1B6}" presName="spaceRect" presStyleCnt="0"/>
      <dgm:spPr/>
    </dgm:pt>
    <dgm:pt modelId="{24283A82-1C41-4896-9FDA-6EDD438F2A6D}" type="pres">
      <dgm:prSet presAssocID="{8FF22926-4DF0-4AB1-A2DA-83F3F200B1B6}" presName="parTx" presStyleLbl="revTx" presStyleIdx="1" presStyleCnt="5">
        <dgm:presLayoutVars>
          <dgm:chMax val="0"/>
          <dgm:chPref val="0"/>
        </dgm:presLayoutVars>
      </dgm:prSet>
      <dgm:spPr/>
    </dgm:pt>
    <dgm:pt modelId="{41539961-0392-417D-A7FC-689D42D8BA63}" type="pres">
      <dgm:prSet presAssocID="{A632729A-5A40-4CF7-BA1A-0C587F8121FE}" presName="sibTrans" presStyleCnt="0"/>
      <dgm:spPr/>
    </dgm:pt>
    <dgm:pt modelId="{031EAE7B-EA91-407C-801C-5F0083115154}" type="pres">
      <dgm:prSet presAssocID="{C01B36D5-D921-4B1E-8E9C-F547E44E9F80}" presName="compNode" presStyleCnt="0"/>
      <dgm:spPr/>
    </dgm:pt>
    <dgm:pt modelId="{D50C3F18-093D-4F8A-85FE-28E80E10B7A5}" type="pres">
      <dgm:prSet presAssocID="{C01B36D5-D921-4B1E-8E9C-F547E44E9F80}" presName="bgRect" presStyleLbl="bgShp" presStyleIdx="2" presStyleCnt="5"/>
      <dgm:spPr/>
    </dgm:pt>
    <dgm:pt modelId="{5F32203F-9848-4A24-9BC6-25E788DA8EBD}" type="pres">
      <dgm:prSet presAssocID="{C01B36D5-D921-4B1E-8E9C-F547E44E9F80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076F1556-A016-496D-BA59-E90958FE147D}" type="pres">
      <dgm:prSet presAssocID="{C01B36D5-D921-4B1E-8E9C-F547E44E9F80}" presName="spaceRect" presStyleCnt="0"/>
      <dgm:spPr/>
    </dgm:pt>
    <dgm:pt modelId="{836EFDC0-80DA-4EF3-BA5B-98E2EBE48B6F}" type="pres">
      <dgm:prSet presAssocID="{C01B36D5-D921-4B1E-8E9C-F547E44E9F80}" presName="parTx" presStyleLbl="revTx" presStyleIdx="2" presStyleCnt="5">
        <dgm:presLayoutVars>
          <dgm:chMax val="0"/>
          <dgm:chPref val="0"/>
        </dgm:presLayoutVars>
      </dgm:prSet>
      <dgm:spPr/>
    </dgm:pt>
    <dgm:pt modelId="{90D5B525-8668-4ACC-96B9-95A46B4D0BFF}" type="pres">
      <dgm:prSet presAssocID="{82D4F35B-D850-431E-8393-CC9882EF8B56}" presName="sibTrans" presStyleCnt="0"/>
      <dgm:spPr/>
    </dgm:pt>
    <dgm:pt modelId="{0D3E3ED6-DB14-4942-A544-5BC01F85D019}" type="pres">
      <dgm:prSet presAssocID="{CBB75152-EEAA-45BF-84BD-E12C12B528A4}" presName="compNode" presStyleCnt="0"/>
      <dgm:spPr/>
    </dgm:pt>
    <dgm:pt modelId="{5AE7F407-36ED-4B56-BE45-2F3CAC08E4C4}" type="pres">
      <dgm:prSet presAssocID="{CBB75152-EEAA-45BF-84BD-E12C12B528A4}" presName="bgRect" presStyleLbl="bgShp" presStyleIdx="3" presStyleCnt="5"/>
      <dgm:spPr/>
    </dgm:pt>
    <dgm:pt modelId="{DACCF1C3-CA58-458F-A8DE-E1D73697AEA5}" type="pres">
      <dgm:prSet presAssocID="{CBB75152-EEAA-45BF-84BD-E12C12B528A4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ar"/>
        </a:ext>
      </dgm:extLst>
    </dgm:pt>
    <dgm:pt modelId="{2D3F653F-0AF2-4DBC-B4FB-D42A8E44D8BE}" type="pres">
      <dgm:prSet presAssocID="{CBB75152-EEAA-45BF-84BD-E12C12B528A4}" presName="spaceRect" presStyleCnt="0"/>
      <dgm:spPr/>
    </dgm:pt>
    <dgm:pt modelId="{BBA255AA-6203-44F4-9DB0-07A3A3053B94}" type="pres">
      <dgm:prSet presAssocID="{CBB75152-EEAA-45BF-84BD-E12C12B528A4}" presName="parTx" presStyleLbl="revTx" presStyleIdx="3" presStyleCnt="5">
        <dgm:presLayoutVars>
          <dgm:chMax val="0"/>
          <dgm:chPref val="0"/>
        </dgm:presLayoutVars>
      </dgm:prSet>
      <dgm:spPr/>
    </dgm:pt>
    <dgm:pt modelId="{824CD70F-6937-46FA-914E-FFD098DA8C0A}" type="pres">
      <dgm:prSet presAssocID="{76B3248E-9578-457C-ADF4-8FCDAD38D716}" presName="sibTrans" presStyleCnt="0"/>
      <dgm:spPr/>
    </dgm:pt>
    <dgm:pt modelId="{7DA7D2FD-B5DD-462B-96D0-7DBE0743CB23}" type="pres">
      <dgm:prSet presAssocID="{5177F6C4-9959-4C06-A911-6F3BA84C5C31}" presName="compNode" presStyleCnt="0"/>
      <dgm:spPr/>
    </dgm:pt>
    <dgm:pt modelId="{F53D1EC5-13FA-49FC-A1D6-2A0C8D4895CB}" type="pres">
      <dgm:prSet presAssocID="{5177F6C4-9959-4C06-A911-6F3BA84C5C31}" presName="bgRect" presStyleLbl="bgShp" presStyleIdx="4" presStyleCnt="5"/>
      <dgm:spPr/>
    </dgm:pt>
    <dgm:pt modelId="{C9F79D60-DB49-41F7-9053-B6F68C70120F}" type="pres">
      <dgm:prSet presAssocID="{5177F6C4-9959-4C06-A911-6F3BA84C5C31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losed Quotation Mark"/>
        </a:ext>
      </dgm:extLst>
    </dgm:pt>
    <dgm:pt modelId="{54FB5B3A-11D8-40F0-8FC8-A71AC52FF19C}" type="pres">
      <dgm:prSet presAssocID="{5177F6C4-9959-4C06-A911-6F3BA84C5C31}" presName="spaceRect" presStyleCnt="0"/>
      <dgm:spPr/>
    </dgm:pt>
    <dgm:pt modelId="{1918ADC9-0B7B-4A97-A259-1D250D73E843}" type="pres">
      <dgm:prSet presAssocID="{5177F6C4-9959-4C06-A911-6F3BA84C5C31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29A8D208-3051-4BE2-88FE-9C6D73A90289}" type="presOf" srcId="{C01B36D5-D921-4B1E-8E9C-F547E44E9F80}" destId="{836EFDC0-80DA-4EF3-BA5B-98E2EBE48B6F}" srcOrd="0" destOrd="0" presId="urn:microsoft.com/office/officeart/2018/2/layout/IconVerticalSolidList"/>
    <dgm:cxn modelId="{AFC33622-64E6-4DDD-A0EE-F764A6BC7E44}" type="presOf" srcId="{F8C24F0C-9C99-4CA0-B231-2AE542188BA8}" destId="{536B7293-FE46-4D18-9DA8-632757DDD40F}" srcOrd="0" destOrd="0" presId="urn:microsoft.com/office/officeart/2018/2/layout/IconVerticalSolidList"/>
    <dgm:cxn modelId="{4FCD103B-0590-41BB-9DE4-53E3EF9E7C73}" srcId="{962847F3-FF22-4ABE-944D-A8FAA55CF75B}" destId="{F8C24F0C-9C99-4CA0-B231-2AE542188BA8}" srcOrd="0" destOrd="0" parTransId="{38CDB9B5-4714-454F-B7F7-95D0228A7F2E}" sibTransId="{E914F9D0-1EE1-4496-8F87-619B1C717C88}"/>
    <dgm:cxn modelId="{1743355C-0A75-43EA-8B09-76D9220FD350}" type="presOf" srcId="{962847F3-FF22-4ABE-944D-A8FAA55CF75B}" destId="{786931D5-E477-4E2B-A9B9-87D840F5FEAA}" srcOrd="0" destOrd="0" presId="urn:microsoft.com/office/officeart/2018/2/layout/IconVerticalSolidList"/>
    <dgm:cxn modelId="{14A13571-0C05-4029-864F-6294E036EF86}" srcId="{962847F3-FF22-4ABE-944D-A8FAA55CF75B}" destId="{CBB75152-EEAA-45BF-84BD-E12C12B528A4}" srcOrd="3" destOrd="0" parTransId="{8AE3EF8F-F0D8-4C48-92F9-FB2E23DFAD88}" sibTransId="{76B3248E-9578-457C-ADF4-8FCDAD38D716}"/>
    <dgm:cxn modelId="{F8C40078-5A3B-4933-8D34-DA45A3DC8127}" srcId="{962847F3-FF22-4ABE-944D-A8FAA55CF75B}" destId="{8FF22926-4DF0-4AB1-A2DA-83F3F200B1B6}" srcOrd="1" destOrd="0" parTransId="{97651414-1CD0-461B-92B0-CF895A8FD247}" sibTransId="{A632729A-5A40-4CF7-BA1A-0C587F8121FE}"/>
    <dgm:cxn modelId="{A5315C8B-0A7D-4CFA-BFA8-4A3FBBECAE84}" type="presOf" srcId="{5177F6C4-9959-4C06-A911-6F3BA84C5C31}" destId="{1918ADC9-0B7B-4A97-A259-1D250D73E843}" srcOrd="0" destOrd="0" presId="urn:microsoft.com/office/officeart/2018/2/layout/IconVerticalSolidList"/>
    <dgm:cxn modelId="{DE921C8F-9A0B-4AB8-8959-C0CEEF7A6FB3}" srcId="{962847F3-FF22-4ABE-944D-A8FAA55CF75B}" destId="{C01B36D5-D921-4B1E-8E9C-F547E44E9F80}" srcOrd="2" destOrd="0" parTransId="{DFD94052-CF8D-4052-88D0-659B35184D3C}" sibTransId="{82D4F35B-D850-431E-8393-CC9882EF8B56}"/>
    <dgm:cxn modelId="{89D823A6-5E2D-4D9F-A690-AC95F2B500A4}" srcId="{962847F3-FF22-4ABE-944D-A8FAA55CF75B}" destId="{5177F6C4-9959-4C06-A911-6F3BA84C5C31}" srcOrd="4" destOrd="0" parTransId="{8B4157C5-B64E-4E6C-8B4D-F2E58F1F1155}" sibTransId="{8C3050EE-995B-469D-A421-765E20DB7740}"/>
    <dgm:cxn modelId="{F7C022BB-C94C-448C-B1B6-E080B2CC48C5}" type="presOf" srcId="{CBB75152-EEAA-45BF-84BD-E12C12B528A4}" destId="{BBA255AA-6203-44F4-9DB0-07A3A3053B94}" srcOrd="0" destOrd="0" presId="urn:microsoft.com/office/officeart/2018/2/layout/IconVerticalSolidList"/>
    <dgm:cxn modelId="{18B2ECCF-0237-4DD1-8872-B5A0C7A94A8B}" type="presOf" srcId="{8FF22926-4DF0-4AB1-A2DA-83F3F200B1B6}" destId="{24283A82-1C41-4896-9FDA-6EDD438F2A6D}" srcOrd="0" destOrd="0" presId="urn:microsoft.com/office/officeart/2018/2/layout/IconVerticalSolidList"/>
    <dgm:cxn modelId="{5AF15D74-C982-4B32-9D2A-9CAC1C024AF7}" type="presParOf" srcId="{786931D5-E477-4E2B-A9B9-87D840F5FEAA}" destId="{DD389AFC-7454-44CF-9C49-13A0B6BA7B16}" srcOrd="0" destOrd="0" presId="urn:microsoft.com/office/officeart/2018/2/layout/IconVerticalSolidList"/>
    <dgm:cxn modelId="{5B737547-193B-4A97-91C7-FF7620FD11C7}" type="presParOf" srcId="{DD389AFC-7454-44CF-9C49-13A0B6BA7B16}" destId="{06E3120A-8D13-43FA-938C-56C96A62C090}" srcOrd="0" destOrd="0" presId="urn:microsoft.com/office/officeart/2018/2/layout/IconVerticalSolidList"/>
    <dgm:cxn modelId="{14FEA88B-210F-415C-83FD-6DC232DC01FE}" type="presParOf" srcId="{DD389AFC-7454-44CF-9C49-13A0B6BA7B16}" destId="{F7F8F1D0-C175-4CCE-A163-E09EC774BD47}" srcOrd="1" destOrd="0" presId="urn:microsoft.com/office/officeart/2018/2/layout/IconVerticalSolidList"/>
    <dgm:cxn modelId="{C37909A0-8814-4F47-B72F-D0AF80AD8871}" type="presParOf" srcId="{DD389AFC-7454-44CF-9C49-13A0B6BA7B16}" destId="{A5A668E1-6C81-48B9-AC66-C3E3956EFE19}" srcOrd="2" destOrd="0" presId="urn:microsoft.com/office/officeart/2018/2/layout/IconVerticalSolidList"/>
    <dgm:cxn modelId="{6EFE7DFC-D3D5-41EF-8EDE-773BFDC5BD0F}" type="presParOf" srcId="{DD389AFC-7454-44CF-9C49-13A0B6BA7B16}" destId="{536B7293-FE46-4D18-9DA8-632757DDD40F}" srcOrd="3" destOrd="0" presId="urn:microsoft.com/office/officeart/2018/2/layout/IconVerticalSolidList"/>
    <dgm:cxn modelId="{8C13E3EF-383E-4DAF-89E6-F5BDD31952A3}" type="presParOf" srcId="{786931D5-E477-4E2B-A9B9-87D840F5FEAA}" destId="{0A0ADAC2-E871-49B4-BD3D-8E20EFC6B3B3}" srcOrd="1" destOrd="0" presId="urn:microsoft.com/office/officeart/2018/2/layout/IconVerticalSolidList"/>
    <dgm:cxn modelId="{063B20FC-A816-46EF-94C7-ADA0FBEBE7AC}" type="presParOf" srcId="{786931D5-E477-4E2B-A9B9-87D840F5FEAA}" destId="{3CA10BDD-EFE5-42C3-9B0D-719A06B936C2}" srcOrd="2" destOrd="0" presId="urn:microsoft.com/office/officeart/2018/2/layout/IconVerticalSolidList"/>
    <dgm:cxn modelId="{2A1B1090-905D-4B42-BB45-08D278B4754D}" type="presParOf" srcId="{3CA10BDD-EFE5-42C3-9B0D-719A06B936C2}" destId="{E0D0D498-79B0-4384-A3F7-415549420ADF}" srcOrd="0" destOrd="0" presId="urn:microsoft.com/office/officeart/2018/2/layout/IconVerticalSolidList"/>
    <dgm:cxn modelId="{0E3413B2-4123-4298-A426-F7ACA0DE9C4A}" type="presParOf" srcId="{3CA10BDD-EFE5-42C3-9B0D-719A06B936C2}" destId="{BBBFDF1B-A5E8-48F5-BD5A-E6FE03AF8E19}" srcOrd="1" destOrd="0" presId="urn:microsoft.com/office/officeart/2018/2/layout/IconVerticalSolidList"/>
    <dgm:cxn modelId="{060881F2-5AF2-48CD-A580-064286C60ECB}" type="presParOf" srcId="{3CA10BDD-EFE5-42C3-9B0D-719A06B936C2}" destId="{05820B1F-805B-401C-814D-67C9A42AD16A}" srcOrd="2" destOrd="0" presId="urn:microsoft.com/office/officeart/2018/2/layout/IconVerticalSolidList"/>
    <dgm:cxn modelId="{55C650A4-0B38-42F9-9BEB-8682D6CDE963}" type="presParOf" srcId="{3CA10BDD-EFE5-42C3-9B0D-719A06B936C2}" destId="{24283A82-1C41-4896-9FDA-6EDD438F2A6D}" srcOrd="3" destOrd="0" presId="urn:microsoft.com/office/officeart/2018/2/layout/IconVerticalSolidList"/>
    <dgm:cxn modelId="{6246CEBF-FE3A-4BED-9826-A0B82ABB00AC}" type="presParOf" srcId="{786931D5-E477-4E2B-A9B9-87D840F5FEAA}" destId="{41539961-0392-417D-A7FC-689D42D8BA63}" srcOrd="3" destOrd="0" presId="urn:microsoft.com/office/officeart/2018/2/layout/IconVerticalSolidList"/>
    <dgm:cxn modelId="{6CEE6491-F46E-4F1A-9977-AE1AF24C9918}" type="presParOf" srcId="{786931D5-E477-4E2B-A9B9-87D840F5FEAA}" destId="{031EAE7B-EA91-407C-801C-5F0083115154}" srcOrd="4" destOrd="0" presId="urn:microsoft.com/office/officeart/2018/2/layout/IconVerticalSolidList"/>
    <dgm:cxn modelId="{43E8F438-F30F-4CBC-85BB-5FA1DE480691}" type="presParOf" srcId="{031EAE7B-EA91-407C-801C-5F0083115154}" destId="{D50C3F18-093D-4F8A-85FE-28E80E10B7A5}" srcOrd="0" destOrd="0" presId="urn:microsoft.com/office/officeart/2018/2/layout/IconVerticalSolidList"/>
    <dgm:cxn modelId="{2A53F3B2-BEE0-48CB-9695-470D5A40D64C}" type="presParOf" srcId="{031EAE7B-EA91-407C-801C-5F0083115154}" destId="{5F32203F-9848-4A24-9BC6-25E788DA8EBD}" srcOrd="1" destOrd="0" presId="urn:microsoft.com/office/officeart/2018/2/layout/IconVerticalSolidList"/>
    <dgm:cxn modelId="{567A4AEB-C689-4AE1-A9B6-B80791820D50}" type="presParOf" srcId="{031EAE7B-EA91-407C-801C-5F0083115154}" destId="{076F1556-A016-496D-BA59-E90958FE147D}" srcOrd="2" destOrd="0" presId="urn:microsoft.com/office/officeart/2018/2/layout/IconVerticalSolidList"/>
    <dgm:cxn modelId="{686FDE73-6D48-45D0-99C0-73D8D7EA77E8}" type="presParOf" srcId="{031EAE7B-EA91-407C-801C-5F0083115154}" destId="{836EFDC0-80DA-4EF3-BA5B-98E2EBE48B6F}" srcOrd="3" destOrd="0" presId="urn:microsoft.com/office/officeart/2018/2/layout/IconVerticalSolidList"/>
    <dgm:cxn modelId="{8B94D973-5B7E-4091-88AE-8FF2A35FC6BB}" type="presParOf" srcId="{786931D5-E477-4E2B-A9B9-87D840F5FEAA}" destId="{90D5B525-8668-4ACC-96B9-95A46B4D0BFF}" srcOrd="5" destOrd="0" presId="urn:microsoft.com/office/officeart/2018/2/layout/IconVerticalSolidList"/>
    <dgm:cxn modelId="{33A3F580-BA0C-430D-AF2B-17FAEE1367B9}" type="presParOf" srcId="{786931D5-E477-4E2B-A9B9-87D840F5FEAA}" destId="{0D3E3ED6-DB14-4942-A544-5BC01F85D019}" srcOrd="6" destOrd="0" presId="urn:microsoft.com/office/officeart/2018/2/layout/IconVerticalSolidList"/>
    <dgm:cxn modelId="{05154B10-C2FE-473D-8149-0650B2C5C73E}" type="presParOf" srcId="{0D3E3ED6-DB14-4942-A544-5BC01F85D019}" destId="{5AE7F407-36ED-4B56-BE45-2F3CAC08E4C4}" srcOrd="0" destOrd="0" presId="urn:microsoft.com/office/officeart/2018/2/layout/IconVerticalSolidList"/>
    <dgm:cxn modelId="{DF9C1001-C178-484E-828C-E7069CB418DD}" type="presParOf" srcId="{0D3E3ED6-DB14-4942-A544-5BC01F85D019}" destId="{DACCF1C3-CA58-458F-A8DE-E1D73697AEA5}" srcOrd="1" destOrd="0" presId="urn:microsoft.com/office/officeart/2018/2/layout/IconVerticalSolidList"/>
    <dgm:cxn modelId="{F8B83EE7-1CCD-46A1-AD06-1E5B4D672252}" type="presParOf" srcId="{0D3E3ED6-DB14-4942-A544-5BC01F85D019}" destId="{2D3F653F-0AF2-4DBC-B4FB-D42A8E44D8BE}" srcOrd="2" destOrd="0" presId="urn:microsoft.com/office/officeart/2018/2/layout/IconVerticalSolidList"/>
    <dgm:cxn modelId="{D66F13E5-5998-49AE-B2F5-23875B8B9A2D}" type="presParOf" srcId="{0D3E3ED6-DB14-4942-A544-5BC01F85D019}" destId="{BBA255AA-6203-44F4-9DB0-07A3A3053B94}" srcOrd="3" destOrd="0" presId="urn:microsoft.com/office/officeart/2018/2/layout/IconVerticalSolidList"/>
    <dgm:cxn modelId="{59827979-0BC7-4535-B05D-004E5CCBB3AE}" type="presParOf" srcId="{786931D5-E477-4E2B-A9B9-87D840F5FEAA}" destId="{824CD70F-6937-46FA-914E-FFD098DA8C0A}" srcOrd="7" destOrd="0" presId="urn:microsoft.com/office/officeart/2018/2/layout/IconVerticalSolidList"/>
    <dgm:cxn modelId="{3CCDB712-1737-4700-89B0-BBBB3E97CDEF}" type="presParOf" srcId="{786931D5-E477-4E2B-A9B9-87D840F5FEAA}" destId="{7DA7D2FD-B5DD-462B-96D0-7DBE0743CB23}" srcOrd="8" destOrd="0" presId="urn:microsoft.com/office/officeart/2018/2/layout/IconVerticalSolidList"/>
    <dgm:cxn modelId="{7C13ACEE-4254-4639-AB5E-5B0196A65F7C}" type="presParOf" srcId="{7DA7D2FD-B5DD-462B-96D0-7DBE0743CB23}" destId="{F53D1EC5-13FA-49FC-A1D6-2A0C8D4895CB}" srcOrd="0" destOrd="0" presId="urn:microsoft.com/office/officeart/2018/2/layout/IconVerticalSolidList"/>
    <dgm:cxn modelId="{E4183E3D-61CE-43D4-810F-4C27D1C83524}" type="presParOf" srcId="{7DA7D2FD-B5DD-462B-96D0-7DBE0743CB23}" destId="{C9F79D60-DB49-41F7-9053-B6F68C70120F}" srcOrd="1" destOrd="0" presId="urn:microsoft.com/office/officeart/2018/2/layout/IconVerticalSolidList"/>
    <dgm:cxn modelId="{641E18D6-459C-4A9B-B312-DADBA2EAF6E7}" type="presParOf" srcId="{7DA7D2FD-B5DD-462B-96D0-7DBE0743CB23}" destId="{54FB5B3A-11D8-40F0-8FC8-A71AC52FF19C}" srcOrd="2" destOrd="0" presId="urn:microsoft.com/office/officeart/2018/2/layout/IconVerticalSolidList"/>
    <dgm:cxn modelId="{42DE290B-FE40-4645-BB61-013A4522FB48}" type="presParOf" srcId="{7DA7D2FD-B5DD-462B-96D0-7DBE0743CB23}" destId="{1918ADC9-0B7B-4A97-A259-1D250D73E843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E3120A-8D13-43FA-938C-56C96A62C090}">
      <dsp:nvSpPr>
        <dsp:cNvPr id="0" name=""/>
        <dsp:cNvSpPr/>
      </dsp:nvSpPr>
      <dsp:spPr>
        <a:xfrm>
          <a:off x="0" y="3321"/>
          <a:ext cx="10515600" cy="70755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7F8F1D0-C175-4CCE-A163-E09EC774BD47}">
      <dsp:nvSpPr>
        <dsp:cNvPr id="0" name=""/>
        <dsp:cNvSpPr/>
      </dsp:nvSpPr>
      <dsp:spPr>
        <a:xfrm>
          <a:off x="214034" y="162521"/>
          <a:ext cx="389153" cy="38915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6B7293-FE46-4D18-9DA8-632757DDD40F}">
      <dsp:nvSpPr>
        <dsp:cNvPr id="0" name=""/>
        <dsp:cNvSpPr/>
      </dsp:nvSpPr>
      <dsp:spPr>
        <a:xfrm>
          <a:off x="817223" y="3321"/>
          <a:ext cx="9698376" cy="7075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883" tIns="74883" rIns="74883" bIns="74883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>
              <a:latin typeface="Arial" panose="020B0604020202020204" pitchFamily="34" charset="0"/>
              <a:cs typeface="Arial" panose="020B0604020202020204" pitchFamily="34" charset="0"/>
            </a:rPr>
            <a:t>1.PROBLEM STATEMENT</a:t>
          </a:r>
        </a:p>
      </dsp:txBody>
      <dsp:txXfrm>
        <a:off x="817223" y="3321"/>
        <a:ext cx="9698376" cy="707552"/>
      </dsp:txXfrm>
    </dsp:sp>
    <dsp:sp modelId="{E0D0D498-79B0-4384-A3F7-415549420ADF}">
      <dsp:nvSpPr>
        <dsp:cNvPr id="0" name=""/>
        <dsp:cNvSpPr/>
      </dsp:nvSpPr>
      <dsp:spPr>
        <a:xfrm>
          <a:off x="0" y="887762"/>
          <a:ext cx="10515600" cy="70755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BBFDF1B-A5E8-48F5-BD5A-E6FE03AF8E19}">
      <dsp:nvSpPr>
        <dsp:cNvPr id="0" name=""/>
        <dsp:cNvSpPr/>
      </dsp:nvSpPr>
      <dsp:spPr>
        <a:xfrm>
          <a:off x="214034" y="1046962"/>
          <a:ext cx="389153" cy="38915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4283A82-1C41-4896-9FDA-6EDD438F2A6D}">
      <dsp:nvSpPr>
        <dsp:cNvPr id="0" name=""/>
        <dsp:cNvSpPr/>
      </dsp:nvSpPr>
      <dsp:spPr>
        <a:xfrm>
          <a:off x="817223" y="887762"/>
          <a:ext cx="9698376" cy="7075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883" tIns="74883" rIns="74883" bIns="74883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>
              <a:latin typeface="Arial" panose="020B0604020202020204" pitchFamily="34" charset="0"/>
              <a:cs typeface="Arial" panose="020B0604020202020204" pitchFamily="34" charset="0"/>
            </a:rPr>
            <a:t>2.FORMULATION OF PROBLEM STATEMENT</a:t>
          </a:r>
        </a:p>
      </dsp:txBody>
      <dsp:txXfrm>
        <a:off x="817223" y="887762"/>
        <a:ext cx="9698376" cy="707552"/>
      </dsp:txXfrm>
    </dsp:sp>
    <dsp:sp modelId="{D50C3F18-093D-4F8A-85FE-28E80E10B7A5}">
      <dsp:nvSpPr>
        <dsp:cNvPr id="0" name=""/>
        <dsp:cNvSpPr/>
      </dsp:nvSpPr>
      <dsp:spPr>
        <a:xfrm>
          <a:off x="0" y="1772203"/>
          <a:ext cx="10515600" cy="70755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F32203F-9848-4A24-9BC6-25E788DA8EBD}">
      <dsp:nvSpPr>
        <dsp:cNvPr id="0" name=""/>
        <dsp:cNvSpPr/>
      </dsp:nvSpPr>
      <dsp:spPr>
        <a:xfrm>
          <a:off x="214034" y="1931403"/>
          <a:ext cx="389153" cy="38915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6EFDC0-80DA-4EF3-BA5B-98E2EBE48B6F}">
      <dsp:nvSpPr>
        <dsp:cNvPr id="0" name=""/>
        <dsp:cNvSpPr/>
      </dsp:nvSpPr>
      <dsp:spPr>
        <a:xfrm>
          <a:off x="817223" y="1772203"/>
          <a:ext cx="9698376" cy="7075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883" tIns="74883" rIns="74883" bIns="74883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>
              <a:latin typeface="Arial" panose="020B0604020202020204" pitchFamily="34" charset="0"/>
              <a:cs typeface="Arial" panose="020B0604020202020204" pitchFamily="34" charset="0"/>
            </a:rPr>
            <a:t>3.METHOD</a:t>
          </a:r>
        </a:p>
      </dsp:txBody>
      <dsp:txXfrm>
        <a:off x="817223" y="1772203"/>
        <a:ext cx="9698376" cy="707552"/>
      </dsp:txXfrm>
    </dsp:sp>
    <dsp:sp modelId="{5AE7F407-36ED-4B56-BE45-2F3CAC08E4C4}">
      <dsp:nvSpPr>
        <dsp:cNvPr id="0" name=""/>
        <dsp:cNvSpPr/>
      </dsp:nvSpPr>
      <dsp:spPr>
        <a:xfrm>
          <a:off x="0" y="2656644"/>
          <a:ext cx="10515600" cy="70755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ACCF1C3-CA58-458F-A8DE-E1D73697AEA5}">
      <dsp:nvSpPr>
        <dsp:cNvPr id="0" name=""/>
        <dsp:cNvSpPr/>
      </dsp:nvSpPr>
      <dsp:spPr>
        <a:xfrm>
          <a:off x="214034" y="2815843"/>
          <a:ext cx="389153" cy="38915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BA255AA-6203-44F4-9DB0-07A3A3053B94}">
      <dsp:nvSpPr>
        <dsp:cNvPr id="0" name=""/>
        <dsp:cNvSpPr/>
      </dsp:nvSpPr>
      <dsp:spPr>
        <a:xfrm>
          <a:off x="817223" y="2656644"/>
          <a:ext cx="9698376" cy="7075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883" tIns="74883" rIns="74883" bIns="74883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>
              <a:latin typeface="Arial" panose="020B0604020202020204" pitchFamily="34" charset="0"/>
              <a:cs typeface="Arial" panose="020B0604020202020204" pitchFamily="34" charset="0"/>
            </a:rPr>
            <a:t>4.RESULT</a:t>
          </a:r>
        </a:p>
      </dsp:txBody>
      <dsp:txXfrm>
        <a:off x="817223" y="2656644"/>
        <a:ext cx="9698376" cy="707552"/>
      </dsp:txXfrm>
    </dsp:sp>
    <dsp:sp modelId="{F53D1EC5-13FA-49FC-A1D6-2A0C8D4895CB}">
      <dsp:nvSpPr>
        <dsp:cNvPr id="0" name=""/>
        <dsp:cNvSpPr/>
      </dsp:nvSpPr>
      <dsp:spPr>
        <a:xfrm>
          <a:off x="0" y="3541085"/>
          <a:ext cx="10515600" cy="70755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9F79D60-DB49-41F7-9053-B6F68C70120F}">
      <dsp:nvSpPr>
        <dsp:cNvPr id="0" name=""/>
        <dsp:cNvSpPr/>
      </dsp:nvSpPr>
      <dsp:spPr>
        <a:xfrm>
          <a:off x="214034" y="3700284"/>
          <a:ext cx="389153" cy="389153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918ADC9-0B7B-4A97-A259-1D250D73E843}">
      <dsp:nvSpPr>
        <dsp:cNvPr id="0" name=""/>
        <dsp:cNvSpPr/>
      </dsp:nvSpPr>
      <dsp:spPr>
        <a:xfrm>
          <a:off x="817223" y="3541085"/>
          <a:ext cx="9698376" cy="7075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883" tIns="74883" rIns="74883" bIns="74883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>
              <a:latin typeface="Arial" panose="020B0604020202020204" pitchFamily="34" charset="0"/>
              <a:cs typeface="Arial" panose="020B0604020202020204" pitchFamily="34" charset="0"/>
            </a:rPr>
            <a:t>5.CONCLUSION</a:t>
          </a:r>
        </a:p>
      </dsp:txBody>
      <dsp:txXfrm>
        <a:off x="817223" y="3541085"/>
        <a:ext cx="9698376" cy="70755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01T09:00:55.81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0 128,'0'6'0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2-04T18:19:03.125"/>
    </inkml:context>
    <inkml:brush xml:id="br0">
      <inkml:brushProperty name="width" value="0.05" units="cm"/>
      <inkml:brushProperty name="height" value="0.3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0 1,'0'0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2-04T18:19:03.329"/>
    </inkml:context>
    <inkml:brush xml:id="br0">
      <inkml:brushProperty name="width" value="0.05" units="cm"/>
      <inkml:brushProperty name="height" value="0.3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0 1,'0'0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01T13:14:03.0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24575,'0'0'-8191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01T13:14:09.02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24575,'0'0'-8191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2-04T18:18:56.489"/>
    </inkml:context>
    <inkml:brush xml:id="br0">
      <inkml:brushProperty name="width" value="0.05" units="cm"/>
      <inkml:brushProperty name="height" value="0.3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1 0,'0'0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2-04T18:18:57.228"/>
    </inkml:context>
    <inkml:brush xml:id="br0">
      <inkml:brushProperty name="width" value="0.05" units="cm"/>
      <inkml:brushProperty name="height" value="0.3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1 0,'0'0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2-04T18:18:59.149"/>
    </inkml:context>
    <inkml:brush xml:id="br0">
      <inkml:brushProperty name="width" value="0.05" units="cm"/>
      <inkml:brushProperty name="height" value="0.3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0 0,'0'0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2-04T18:19:03.125"/>
    </inkml:context>
    <inkml:brush xml:id="br0">
      <inkml:brushProperty name="width" value="0.05" units="cm"/>
      <inkml:brushProperty name="height" value="0.3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0 1,'0'0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2-04T18:19:03.329"/>
    </inkml:context>
    <inkml:brush xml:id="br0">
      <inkml:brushProperty name="width" value="0.05" units="cm"/>
      <inkml:brushProperty name="height" value="0.3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0 1,'0'0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2-04T18:18:56.489"/>
    </inkml:context>
    <inkml:brush xml:id="br0">
      <inkml:brushProperty name="width" value="0.05" units="cm"/>
      <inkml:brushProperty name="height" value="0.3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1 0,'0'0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2-04T18:18:57.228"/>
    </inkml:context>
    <inkml:brush xml:id="br0">
      <inkml:brushProperty name="width" value="0.05" units="cm"/>
      <inkml:brushProperty name="height" value="0.3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1 0,'0'0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2-04T18:18:59.149"/>
    </inkml:context>
    <inkml:brush xml:id="br0">
      <inkml:brushProperty name="width" value="0.05" units="cm"/>
      <inkml:brushProperty name="height" value="0.3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0 0,'0'0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DA381740-063A-41A4-836D-85D14980EEF0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EF9DF8-704A-44AE-8850-307DDACC93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Autofit/>
          </a:bodyPr>
          <a:lstStyle>
            <a:lvl1pPr algn="l">
              <a:defRPr sz="9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C72E09-06F3-48B9-9B95-DE15EC9801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1CD474-E5E1-4D01-97F6-0C9FC0933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12/5/2023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36BBC7-EB9B-4B36-88E9-DBF65D270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8786C7-DD8D-492F-9A9A-A7B3EBE27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7079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7CF8D-FF51-4FD8-B968-A2C850734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61A953-02EA-491B-A215-AF8420D74D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084D1E-BC98-44E4-8D2C-89CCDC293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12/5/2023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019EB-9C2B-4833-B72A-147694159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F6E764-5688-45F5-94ED-A7357D2F5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4804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0E3CB6-3025-40BF-A04B-A7B0CB4C01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DD5CB3-8B24-48C7-89D3-8DCAD36A45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0BC931-E2BF-4C1D-91AA-89F82F826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12/5/2023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48A135-AEE9-4483-957E-3D143318D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8DEFD4-A052-46B3-B2AE-F3091D8A2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9037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9219E-EE74-4093-94D6-F663E059C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61642-BFBA-48AE-A29C-C2AA7386A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12/5/2023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2029B-6646-4DBF-A302-76A513FC6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6D4DFD-766F-4E45-A00C-2B5E8CE9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 descr="Tag=AccentColor&#10;Flavor=Light&#10;Target=FillAndLine">
            <a:extLst>
              <a:ext uri="{FF2B5EF4-FFF2-40B4-BE49-F238E27FC236}">
                <a16:creationId xmlns:a16="http://schemas.microsoft.com/office/drawing/2014/main" id="{EBDD1931-9E86-4402-9A68-33A2D9EFB198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53910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218C0-6540-400C-BB51-353D5FD5C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rmAutofit/>
          </a:bodyPr>
          <a:lstStyle>
            <a:lvl1pPr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81CD69-43B3-4FF7-AA41-30C36C957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F300D-5CBE-47E9-A193-E23C8314D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12/5/2023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E7DF3F-C51A-4DB1-9FCE-E3E0D8E92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269CF4-FAAB-44EF-A2A5-8352B4AA3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417A8947-4521-4FE1-8E44-27363435CE1B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22104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DE264-531D-49C1-A8AF-2B4C1D218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B9A1B8-2F1B-46AA-858A-CFFF5AF7CE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29384"/>
            <a:ext cx="5181600" cy="42519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6B9631-18C0-43BD-8AF3-9137D6D4C2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29384"/>
            <a:ext cx="5181600" cy="4251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032FCA-14C6-4497-9C27-3F5806244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12/5/2023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1E5057-693B-4E10-958E-0ABE79FEC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0CECB1-0A35-4C10-9D3D-FE4404283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descr="Tag=AccentColor&#10;Flavor=Light&#10;Target=FillAndLine">
            <a:extLst>
              <a:ext uri="{FF2B5EF4-FFF2-40B4-BE49-F238E27FC236}">
                <a16:creationId xmlns:a16="http://schemas.microsoft.com/office/drawing/2014/main" id="{2FAAC677-2D37-4F63-9C4B-711A2988EE0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82698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AE282-8875-4F49-AB21-E1C2BCAEA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712EA2-EF8C-4F18-BECF-AD121F7281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38528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7B59D4-E93F-40C1-A1A2-F1867830C6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926080"/>
            <a:ext cx="5157787" cy="326440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810616-1C77-42AE-8449-D0B64E2B84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38528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74E172-AFE8-48E4-BBB0-CA6D4EC112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926080"/>
            <a:ext cx="5183188" cy="32644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9407CC-270D-4C98-B95C-7AE67D2E1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12/5/2023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4070D5-9B7B-47FC-9F75-F6AD96074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8EAC17-33BE-4265-8C06-644C2D34F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 descr="Tag=AccentColor&#10;Flavor=Light&#10;Target=FillAndLine">
            <a:extLst>
              <a:ext uri="{FF2B5EF4-FFF2-40B4-BE49-F238E27FC236}">
                <a16:creationId xmlns:a16="http://schemas.microsoft.com/office/drawing/2014/main" id="{F634C457-AEBF-47D7-9200-BAD05D138B1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32302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E9AC0-40CD-4451-BF00-5E2FC7B74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3704" y="1728216"/>
            <a:ext cx="7781544" cy="3392424"/>
          </a:xfrm>
        </p:spPr>
        <p:txBody>
          <a:bodyPr>
            <a:normAutofit/>
          </a:bodyPr>
          <a:lstStyle>
            <a:lvl1pPr algn="ctr">
              <a:defRPr sz="7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FD9A32-9C83-452B-BC69-CC6E95D3C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12/5/2023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87B83E-E23E-42DE-876D-F55908A97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1C03A8-D428-4010-B413-13B1E9922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 6" descr="Tag=AccentColor&#10;Flavor=Light&#10;Target=FillAndLine">
            <a:extLst>
              <a:ext uri="{FF2B5EF4-FFF2-40B4-BE49-F238E27FC236}">
                <a16:creationId xmlns:a16="http://schemas.microsoft.com/office/drawing/2014/main" id="{17F03060-85EC-4182-8C18-C6EE0D373E4B}"/>
              </a:ext>
            </a:extLst>
          </p:cNvPr>
          <p:cNvSpPr/>
          <p:nvPr/>
        </p:nvSpPr>
        <p:spPr>
          <a:xfrm>
            <a:off x="3974206" y="5126892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08336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2816A0-77C4-4A3F-87BD-A7321E3C8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12/5/2023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FC3464-F026-4C77-9441-55ECA5054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7D9257-BADE-4D0B-AF0B-D09FE95FA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7749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1C48E-F751-45A2-9010-208B81EDB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501F6-8430-4758-8636-74D68E990E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3520" y="548640"/>
            <a:ext cx="6053328" cy="5431536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79DC39-A29C-494C-98B6-999746C5F3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2237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84C988-A6DB-469A-B8AA-31866F36E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12/5/2023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BC39C3-81EB-4828-9AD3-2F1FAC521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59376C-9810-49A5-BC9A-4E6A0217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B9F96F3A-E64D-4401-B02C-BCD5CAA97CFF}"/>
              </a:ext>
            </a:extLst>
          </p:cNvPr>
          <p:cNvSpPr/>
          <p:nvPr/>
        </p:nvSpPr>
        <p:spPr>
          <a:xfrm rot="5400000">
            <a:off x="2797492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7688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37704-80BD-41B0-8395-41618EC3A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1920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DA4032-EC66-4974-BD30-898B60E4B5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03520" y="548640"/>
            <a:ext cx="6053328" cy="543153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1802D0-5574-4631-BA49-92362F8E40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1920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2C2F5B-DDDD-4E64-94A9-99E46F4B0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12/5/2023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FA8D36-8865-48E7-8249-ED729A5F7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0F98C3-0B62-4361-8408-A01F70807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FE511AB6-FEAF-4549-BA88-0764BD10B63D}"/>
              </a:ext>
            </a:extLst>
          </p:cNvPr>
          <p:cNvSpPr/>
          <p:nvPr/>
        </p:nvSpPr>
        <p:spPr>
          <a:xfrm rot="5400000">
            <a:off x="2798064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8355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72D13B-FFCB-4650-AD3C-CB5037352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CA9470-DF15-46A1-BF0E-8A5367A4B0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3047CB-E94D-482F-BACA-681E96C0EC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345051-2045-45DA-935E-2E3CA1A69ADC}" type="datetimeFigureOut">
              <a:rPr lang="en-US" smtClean="0"/>
              <a:t>12/5/2023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FDA4B5-E797-42FC-8B7A-2294DF24A3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8ED201-6D0E-422C-B4EC-566A3DC298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02274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63" r:id="rId6"/>
    <p:sldLayoutId id="2147483668" r:id="rId7"/>
    <p:sldLayoutId id="2147483664" r:id="rId8"/>
    <p:sldLayoutId id="2147483665" r:id="rId9"/>
    <p:sldLayoutId id="2147483666" r:id="rId10"/>
    <p:sldLayoutId id="2147483667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customXml" Target="../ink/ink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customXml" Target="../ink/ink13.xml"/><Relationship Id="rId4" Type="http://schemas.openxmlformats.org/officeDocument/2006/relationships/image" Target="../media/image15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17" Type="http://schemas.openxmlformats.org/officeDocument/2006/relationships/image" Target="../media/image41.png"/><Relationship Id="rId2" Type="http://schemas.openxmlformats.org/officeDocument/2006/relationships/image" Target="../media/image26.png"/><Relationship Id="rId16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5" Type="http://schemas.openxmlformats.org/officeDocument/2006/relationships/image" Target="../media/image3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Relationship Id="rId14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0.png"/><Relationship Id="rId3" Type="http://schemas.openxmlformats.org/officeDocument/2006/relationships/image" Target="../media/image14.png"/><Relationship Id="rId7" Type="http://schemas.openxmlformats.org/officeDocument/2006/relationships/customXml" Target="../ink/ink5.xml"/><Relationship Id="rId12" Type="http://schemas.openxmlformats.org/officeDocument/2006/relationships/image" Target="../media/image19.png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.png"/><Relationship Id="rId11" Type="http://schemas.openxmlformats.org/officeDocument/2006/relationships/image" Target="../media/image18.png"/><Relationship Id="rId5" Type="http://schemas.openxmlformats.org/officeDocument/2006/relationships/customXml" Target="../ink/ink4.xml"/><Relationship Id="rId10" Type="http://schemas.openxmlformats.org/officeDocument/2006/relationships/image" Target="../media/image17.png"/><Relationship Id="rId4" Type="http://schemas.openxmlformats.org/officeDocument/2006/relationships/customXml" Target="../ink/ink3.xml"/><Relationship Id="rId9" Type="http://schemas.openxmlformats.org/officeDocument/2006/relationships/customXml" Target="../ink/ink6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21.png"/><Relationship Id="rId7" Type="http://schemas.openxmlformats.org/officeDocument/2006/relationships/customXml" Target="../ink/ink10.xml"/><Relationship Id="rId2" Type="http://schemas.openxmlformats.org/officeDocument/2006/relationships/customXml" Target="../ink/ink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.png"/><Relationship Id="rId5" Type="http://schemas.openxmlformats.org/officeDocument/2006/relationships/customXml" Target="../ink/ink9.xml"/><Relationship Id="rId4" Type="http://schemas.openxmlformats.org/officeDocument/2006/relationships/customXml" Target="../ink/ink8.xml"/><Relationship Id="rId9" Type="http://schemas.openxmlformats.org/officeDocument/2006/relationships/customXml" Target="../ink/ink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D35AE2F-5E3A-49D9-8DE1-8A333BA408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Metal tic-tac-toe game pieces">
            <a:extLst>
              <a:ext uri="{FF2B5EF4-FFF2-40B4-BE49-F238E27FC236}">
                <a16:creationId xmlns:a16="http://schemas.microsoft.com/office/drawing/2014/main" id="{FB18B5E2-7532-2A58-6305-36CEDC9D8C9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9230" r="-1" b="5750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D118096-3E12-328A-1741-2A086B74E3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063240"/>
          </a:xfrm>
        </p:spPr>
        <p:txBody>
          <a:bodyPr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6700" dirty="0">
                <a:solidFill>
                  <a:schemeClr val="bg1"/>
                </a:solidFill>
              </a:rPr>
              <a:t>Tic tac toe</a:t>
            </a:r>
            <a:br>
              <a:rPr lang="en-US" sz="6700" dirty="0">
                <a:solidFill>
                  <a:schemeClr val="bg1"/>
                </a:solidFill>
              </a:rPr>
            </a:br>
            <a:r>
              <a:rPr lang="en-US" sz="6700" dirty="0">
                <a:solidFill>
                  <a:schemeClr val="bg1"/>
                </a:solidFill>
              </a:rPr>
              <a:t>using min-max algorithm</a:t>
            </a:r>
            <a:endParaRPr lang="en-IN" sz="6700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29BE776-B2EB-995F-A6F1-9AB3C2E439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195230"/>
            <a:ext cx="9144000" cy="629498"/>
          </a:xfrm>
        </p:spPr>
        <p:txBody>
          <a:bodyPr>
            <a:normAutofit/>
          </a:bodyPr>
          <a:lstStyle/>
          <a:p>
            <a:pPr algn="ctr"/>
            <a:endParaRPr lang="en-IN" sz="3200" dirty="0">
              <a:solidFill>
                <a:schemeClr val="bg1"/>
              </a:solidFill>
            </a:endParaRPr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04D8AD8F-EF7F-481F-B99A-B851389705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41942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bg1"/>
          </a:solidFill>
          <a:ln w="38100" cap="rnd">
            <a:solidFill>
              <a:schemeClr val="bg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79EB4626-023C-436D-9F57-9EB4608090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38200" y="720953"/>
            <a:ext cx="10515600" cy="5416094"/>
          </a:xfrm>
          <a:custGeom>
            <a:avLst/>
            <a:gdLst>
              <a:gd name="connsiteX0" fmla="*/ 0 w 10515600"/>
              <a:gd name="connsiteY0" fmla="*/ 902700 h 5416094"/>
              <a:gd name="connsiteX1" fmla="*/ 902700 w 10515600"/>
              <a:gd name="connsiteY1" fmla="*/ 0 h 5416094"/>
              <a:gd name="connsiteX2" fmla="*/ 1746919 w 10515600"/>
              <a:gd name="connsiteY2" fmla="*/ 0 h 5416094"/>
              <a:gd name="connsiteX3" fmla="*/ 2329833 w 10515600"/>
              <a:gd name="connsiteY3" fmla="*/ 0 h 5416094"/>
              <a:gd name="connsiteX4" fmla="*/ 2825644 w 10515600"/>
              <a:gd name="connsiteY4" fmla="*/ 0 h 5416094"/>
              <a:gd name="connsiteX5" fmla="*/ 3582762 w 10515600"/>
              <a:gd name="connsiteY5" fmla="*/ 0 h 5416094"/>
              <a:gd name="connsiteX6" fmla="*/ 4165675 w 10515600"/>
              <a:gd name="connsiteY6" fmla="*/ 0 h 5416094"/>
              <a:gd name="connsiteX7" fmla="*/ 5009894 w 10515600"/>
              <a:gd name="connsiteY7" fmla="*/ 0 h 5416094"/>
              <a:gd name="connsiteX8" fmla="*/ 5505706 w 10515600"/>
              <a:gd name="connsiteY8" fmla="*/ 0 h 5416094"/>
              <a:gd name="connsiteX9" fmla="*/ 6349925 w 10515600"/>
              <a:gd name="connsiteY9" fmla="*/ 0 h 5416094"/>
              <a:gd name="connsiteX10" fmla="*/ 6758634 w 10515600"/>
              <a:gd name="connsiteY10" fmla="*/ 0 h 5416094"/>
              <a:gd name="connsiteX11" fmla="*/ 7428650 w 10515600"/>
              <a:gd name="connsiteY11" fmla="*/ 0 h 5416094"/>
              <a:gd name="connsiteX12" fmla="*/ 8098665 w 10515600"/>
              <a:gd name="connsiteY12" fmla="*/ 0 h 5416094"/>
              <a:gd name="connsiteX13" fmla="*/ 8681579 w 10515600"/>
              <a:gd name="connsiteY13" fmla="*/ 0 h 5416094"/>
              <a:gd name="connsiteX14" fmla="*/ 9612900 w 10515600"/>
              <a:gd name="connsiteY14" fmla="*/ 0 h 5416094"/>
              <a:gd name="connsiteX15" fmla="*/ 10515600 w 10515600"/>
              <a:gd name="connsiteY15" fmla="*/ 902700 h 5416094"/>
              <a:gd name="connsiteX16" fmla="*/ 10515600 w 10515600"/>
              <a:gd name="connsiteY16" fmla="*/ 1504482 h 5416094"/>
              <a:gd name="connsiteX17" fmla="*/ 10515600 w 10515600"/>
              <a:gd name="connsiteY17" fmla="*/ 2178479 h 5416094"/>
              <a:gd name="connsiteX18" fmla="*/ 10515600 w 10515600"/>
              <a:gd name="connsiteY18" fmla="*/ 2780261 h 5416094"/>
              <a:gd name="connsiteX19" fmla="*/ 10515600 w 10515600"/>
              <a:gd name="connsiteY19" fmla="*/ 3273722 h 5416094"/>
              <a:gd name="connsiteX20" fmla="*/ 10515600 w 10515600"/>
              <a:gd name="connsiteY20" fmla="*/ 3803291 h 5416094"/>
              <a:gd name="connsiteX21" fmla="*/ 10515600 w 10515600"/>
              <a:gd name="connsiteY21" fmla="*/ 4513394 h 5416094"/>
              <a:gd name="connsiteX22" fmla="*/ 9612900 w 10515600"/>
              <a:gd name="connsiteY22" fmla="*/ 5416094 h 5416094"/>
              <a:gd name="connsiteX23" fmla="*/ 9117089 w 10515600"/>
              <a:gd name="connsiteY23" fmla="*/ 5416094 h 5416094"/>
              <a:gd name="connsiteX24" fmla="*/ 8708379 w 10515600"/>
              <a:gd name="connsiteY24" fmla="*/ 5416094 h 5416094"/>
              <a:gd name="connsiteX25" fmla="*/ 8299670 w 10515600"/>
              <a:gd name="connsiteY25" fmla="*/ 5416094 h 5416094"/>
              <a:gd name="connsiteX26" fmla="*/ 7629654 w 10515600"/>
              <a:gd name="connsiteY26" fmla="*/ 5416094 h 5416094"/>
              <a:gd name="connsiteX27" fmla="*/ 7133843 w 10515600"/>
              <a:gd name="connsiteY27" fmla="*/ 5416094 h 5416094"/>
              <a:gd name="connsiteX28" fmla="*/ 6376726 w 10515600"/>
              <a:gd name="connsiteY28" fmla="*/ 5416094 h 5416094"/>
              <a:gd name="connsiteX29" fmla="*/ 5880914 w 10515600"/>
              <a:gd name="connsiteY29" fmla="*/ 5416094 h 5416094"/>
              <a:gd name="connsiteX30" fmla="*/ 5123797 w 10515600"/>
              <a:gd name="connsiteY30" fmla="*/ 5416094 h 5416094"/>
              <a:gd name="connsiteX31" fmla="*/ 4715088 w 10515600"/>
              <a:gd name="connsiteY31" fmla="*/ 5416094 h 5416094"/>
              <a:gd name="connsiteX32" fmla="*/ 3957970 w 10515600"/>
              <a:gd name="connsiteY32" fmla="*/ 5416094 h 5416094"/>
              <a:gd name="connsiteX33" fmla="*/ 3462159 w 10515600"/>
              <a:gd name="connsiteY33" fmla="*/ 5416094 h 5416094"/>
              <a:gd name="connsiteX34" fmla="*/ 3053449 w 10515600"/>
              <a:gd name="connsiteY34" fmla="*/ 5416094 h 5416094"/>
              <a:gd name="connsiteX35" fmla="*/ 2557638 w 10515600"/>
              <a:gd name="connsiteY35" fmla="*/ 5416094 h 5416094"/>
              <a:gd name="connsiteX36" fmla="*/ 1800521 w 10515600"/>
              <a:gd name="connsiteY36" fmla="*/ 5416094 h 5416094"/>
              <a:gd name="connsiteX37" fmla="*/ 902700 w 10515600"/>
              <a:gd name="connsiteY37" fmla="*/ 5416094 h 5416094"/>
              <a:gd name="connsiteX38" fmla="*/ 0 w 10515600"/>
              <a:gd name="connsiteY38" fmla="*/ 4513394 h 5416094"/>
              <a:gd name="connsiteX39" fmla="*/ 0 w 10515600"/>
              <a:gd name="connsiteY39" fmla="*/ 3911612 h 5416094"/>
              <a:gd name="connsiteX40" fmla="*/ 0 w 10515600"/>
              <a:gd name="connsiteY40" fmla="*/ 3309829 h 5416094"/>
              <a:gd name="connsiteX41" fmla="*/ 0 w 10515600"/>
              <a:gd name="connsiteY41" fmla="*/ 2780261 h 5416094"/>
              <a:gd name="connsiteX42" fmla="*/ 0 w 10515600"/>
              <a:gd name="connsiteY42" fmla="*/ 2106265 h 5416094"/>
              <a:gd name="connsiteX43" fmla="*/ 0 w 10515600"/>
              <a:gd name="connsiteY43" fmla="*/ 1504482 h 5416094"/>
              <a:gd name="connsiteX44" fmla="*/ 0 w 10515600"/>
              <a:gd name="connsiteY44" fmla="*/ 902700 h 5416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10515600" h="5416094" extrusionOk="0">
                <a:moveTo>
                  <a:pt x="0" y="902700"/>
                </a:moveTo>
                <a:cubicBezTo>
                  <a:pt x="-57306" y="368805"/>
                  <a:pt x="305054" y="37193"/>
                  <a:pt x="902700" y="0"/>
                </a:cubicBezTo>
                <a:cubicBezTo>
                  <a:pt x="1280419" y="-35006"/>
                  <a:pt x="1407743" y="-35339"/>
                  <a:pt x="1746919" y="0"/>
                </a:cubicBezTo>
                <a:cubicBezTo>
                  <a:pt x="2086095" y="35339"/>
                  <a:pt x="2146539" y="-12333"/>
                  <a:pt x="2329833" y="0"/>
                </a:cubicBezTo>
                <a:cubicBezTo>
                  <a:pt x="2513127" y="12333"/>
                  <a:pt x="2706706" y="12952"/>
                  <a:pt x="2825644" y="0"/>
                </a:cubicBezTo>
                <a:cubicBezTo>
                  <a:pt x="2944582" y="-12952"/>
                  <a:pt x="3420817" y="-27100"/>
                  <a:pt x="3582762" y="0"/>
                </a:cubicBezTo>
                <a:cubicBezTo>
                  <a:pt x="3744707" y="27100"/>
                  <a:pt x="4023584" y="-9167"/>
                  <a:pt x="4165675" y="0"/>
                </a:cubicBezTo>
                <a:cubicBezTo>
                  <a:pt x="4307766" y="9167"/>
                  <a:pt x="4770188" y="27031"/>
                  <a:pt x="5009894" y="0"/>
                </a:cubicBezTo>
                <a:cubicBezTo>
                  <a:pt x="5249600" y="-27031"/>
                  <a:pt x="5349881" y="-194"/>
                  <a:pt x="5505706" y="0"/>
                </a:cubicBezTo>
                <a:cubicBezTo>
                  <a:pt x="5661531" y="194"/>
                  <a:pt x="6129254" y="-29363"/>
                  <a:pt x="6349925" y="0"/>
                </a:cubicBezTo>
                <a:cubicBezTo>
                  <a:pt x="6570596" y="29363"/>
                  <a:pt x="6581199" y="-14617"/>
                  <a:pt x="6758634" y="0"/>
                </a:cubicBezTo>
                <a:cubicBezTo>
                  <a:pt x="6936069" y="14617"/>
                  <a:pt x="7246491" y="25675"/>
                  <a:pt x="7428650" y="0"/>
                </a:cubicBezTo>
                <a:cubicBezTo>
                  <a:pt x="7610809" y="-25675"/>
                  <a:pt x="7825190" y="-17078"/>
                  <a:pt x="8098665" y="0"/>
                </a:cubicBezTo>
                <a:cubicBezTo>
                  <a:pt x="8372141" y="17078"/>
                  <a:pt x="8559625" y="-21568"/>
                  <a:pt x="8681579" y="0"/>
                </a:cubicBezTo>
                <a:cubicBezTo>
                  <a:pt x="8803533" y="21568"/>
                  <a:pt x="9307226" y="-46066"/>
                  <a:pt x="9612900" y="0"/>
                </a:cubicBezTo>
                <a:cubicBezTo>
                  <a:pt x="10119954" y="-10560"/>
                  <a:pt x="10418674" y="366684"/>
                  <a:pt x="10515600" y="902700"/>
                </a:cubicBezTo>
                <a:cubicBezTo>
                  <a:pt x="10494548" y="1140809"/>
                  <a:pt x="10524881" y="1252168"/>
                  <a:pt x="10515600" y="1504482"/>
                </a:cubicBezTo>
                <a:cubicBezTo>
                  <a:pt x="10506319" y="1756796"/>
                  <a:pt x="10494309" y="1995078"/>
                  <a:pt x="10515600" y="2178479"/>
                </a:cubicBezTo>
                <a:cubicBezTo>
                  <a:pt x="10536891" y="2361880"/>
                  <a:pt x="10522845" y="2487483"/>
                  <a:pt x="10515600" y="2780261"/>
                </a:cubicBezTo>
                <a:cubicBezTo>
                  <a:pt x="10508355" y="3073039"/>
                  <a:pt x="10533694" y="3138252"/>
                  <a:pt x="10515600" y="3273722"/>
                </a:cubicBezTo>
                <a:cubicBezTo>
                  <a:pt x="10497506" y="3409192"/>
                  <a:pt x="10514952" y="3569910"/>
                  <a:pt x="10515600" y="3803291"/>
                </a:cubicBezTo>
                <a:cubicBezTo>
                  <a:pt x="10516248" y="4036672"/>
                  <a:pt x="10499126" y="4317688"/>
                  <a:pt x="10515600" y="4513394"/>
                </a:cubicBezTo>
                <a:cubicBezTo>
                  <a:pt x="10585499" y="4997151"/>
                  <a:pt x="10115437" y="5453981"/>
                  <a:pt x="9612900" y="5416094"/>
                </a:cubicBezTo>
                <a:cubicBezTo>
                  <a:pt x="9473271" y="5418358"/>
                  <a:pt x="9316384" y="5423764"/>
                  <a:pt x="9117089" y="5416094"/>
                </a:cubicBezTo>
                <a:cubicBezTo>
                  <a:pt x="8917794" y="5408424"/>
                  <a:pt x="8902141" y="5433256"/>
                  <a:pt x="8708379" y="5416094"/>
                </a:cubicBezTo>
                <a:cubicBezTo>
                  <a:pt x="8514617" y="5398933"/>
                  <a:pt x="8454700" y="5422387"/>
                  <a:pt x="8299670" y="5416094"/>
                </a:cubicBezTo>
                <a:cubicBezTo>
                  <a:pt x="8144640" y="5409801"/>
                  <a:pt x="7907022" y="5398388"/>
                  <a:pt x="7629654" y="5416094"/>
                </a:cubicBezTo>
                <a:cubicBezTo>
                  <a:pt x="7352286" y="5433800"/>
                  <a:pt x="7244777" y="5409877"/>
                  <a:pt x="7133843" y="5416094"/>
                </a:cubicBezTo>
                <a:cubicBezTo>
                  <a:pt x="7022909" y="5422311"/>
                  <a:pt x="6748865" y="5379753"/>
                  <a:pt x="6376726" y="5416094"/>
                </a:cubicBezTo>
                <a:cubicBezTo>
                  <a:pt x="6004587" y="5452435"/>
                  <a:pt x="5991442" y="5438860"/>
                  <a:pt x="5880914" y="5416094"/>
                </a:cubicBezTo>
                <a:cubicBezTo>
                  <a:pt x="5770386" y="5393328"/>
                  <a:pt x="5294303" y="5440618"/>
                  <a:pt x="5123797" y="5416094"/>
                </a:cubicBezTo>
                <a:cubicBezTo>
                  <a:pt x="4953291" y="5391570"/>
                  <a:pt x="4828705" y="5430421"/>
                  <a:pt x="4715088" y="5416094"/>
                </a:cubicBezTo>
                <a:cubicBezTo>
                  <a:pt x="4601471" y="5401767"/>
                  <a:pt x="4227806" y="5381491"/>
                  <a:pt x="3957970" y="5416094"/>
                </a:cubicBezTo>
                <a:cubicBezTo>
                  <a:pt x="3688134" y="5450697"/>
                  <a:pt x="3670638" y="5425309"/>
                  <a:pt x="3462159" y="5416094"/>
                </a:cubicBezTo>
                <a:cubicBezTo>
                  <a:pt x="3253680" y="5406879"/>
                  <a:pt x="3167443" y="5432031"/>
                  <a:pt x="3053449" y="5416094"/>
                </a:cubicBezTo>
                <a:cubicBezTo>
                  <a:pt x="2939455" y="5400158"/>
                  <a:pt x="2701485" y="5433995"/>
                  <a:pt x="2557638" y="5416094"/>
                </a:cubicBezTo>
                <a:cubicBezTo>
                  <a:pt x="2413791" y="5398193"/>
                  <a:pt x="2168647" y="5424510"/>
                  <a:pt x="1800521" y="5416094"/>
                </a:cubicBezTo>
                <a:cubicBezTo>
                  <a:pt x="1432395" y="5407678"/>
                  <a:pt x="1261364" y="5454497"/>
                  <a:pt x="902700" y="5416094"/>
                </a:cubicBezTo>
                <a:cubicBezTo>
                  <a:pt x="519468" y="5419760"/>
                  <a:pt x="63003" y="5077223"/>
                  <a:pt x="0" y="4513394"/>
                </a:cubicBezTo>
                <a:cubicBezTo>
                  <a:pt x="-20265" y="4243495"/>
                  <a:pt x="27650" y="4053844"/>
                  <a:pt x="0" y="3911612"/>
                </a:cubicBezTo>
                <a:cubicBezTo>
                  <a:pt x="-27650" y="3769380"/>
                  <a:pt x="24988" y="3469350"/>
                  <a:pt x="0" y="3309829"/>
                </a:cubicBezTo>
                <a:cubicBezTo>
                  <a:pt x="-24988" y="3150308"/>
                  <a:pt x="-16973" y="2933511"/>
                  <a:pt x="0" y="2780261"/>
                </a:cubicBezTo>
                <a:cubicBezTo>
                  <a:pt x="16973" y="2627011"/>
                  <a:pt x="-11552" y="2315258"/>
                  <a:pt x="0" y="2106265"/>
                </a:cubicBezTo>
                <a:cubicBezTo>
                  <a:pt x="11552" y="1897272"/>
                  <a:pt x="-9167" y="1726905"/>
                  <a:pt x="0" y="1504482"/>
                </a:cubicBezTo>
                <a:cubicBezTo>
                  <a:pt x="9167" y="1282059"/>
                  <a:pt x="10972" y="1160784"/>
                  <a:pt x="0" y="902700"/>
                </a:cubicBezTo>
                <a:close/>
              </a:path>
            </a:pathLst>
          </a:custGeom>
          <a:noFill/>
          <a:ln w="60325" cap="rnd">
            <a:solidFill>
              <a:schemeClr val="bg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885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1A6EA-4663-444A-2177-CA7AE5C13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2971800"/>
          </a:xfrm>
        </p:spPr>
        <p:txBody>
          <a:bodyPr>
            <a:normAutofit/>
          </a:bodyPr>
          <a:lstStyle/>
          <a:p>
            <a:r>
              <a:rPr lang="en-IN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Utility(X)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B4AC1E2-9E00-65CB-752D-6C5EFE3DDC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88916" y="1953940"/>
            <a:ext cx="5082980" cy="2621507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BE8727-1BBA-42BF-0C67-B34E98A1B7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458528"/>
            <a:ext cx="3932237" cy="2820838"/>
          </a:xfrm>
        </p:spPr>
        <p:txBody>
          <a:bodyPr>
            <a:normAutofit/>
          </a:bodyPr>
          <a:lstStyle/>
          <a:p>
            <a:r>
              <a:rPr lang="en-IN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endParaRPr lang="en-IN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69213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1A6EA-4663-444A-2177-CA7AE5C13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5788" y="243841"/>
            <a:ext cx="3932237" cy="447040"/>
          </a:xfrm>
        </p:spPr>
        <p:txBody>
          <a:bodyPr>
            <a:noAutofit/>
          </a:bodyPr>
          <a:lstStyle/>
          <a:p>
            <a:r>
              <a:rPr lang="en-IN" sz="2800" dirty="0">
                <a:latin typeface="Arial" panose="020B0604020202020204" pitchFamily="34" charset="0"/>
                <a:cs typeface="Arial" panose="020B0604020202020204" pitchFamily="34" charset="0"/>
              </a:rPr>
              <a:t>     Minmax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11A8A9-6261-D9C8-AF2F-4BD7BD7C74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IN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function MIN-VALUE(state):</a:t>
            </a:r>
          </a:p>
          <a:p>
            <a:pPr marL="0" indent="0">
              <a:buNone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if TERMINAL(state):</a:t>
            </a:r>
          </a:p>
          <a:p>
            <a:pPr marL="0" indent="0">
              <a:buNone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return UTILITY(state)</a:t>
            </a:r>
          </a:p>
          <a:p>
            <a:pPr marL="0" indent="0">
              <a:buNone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v = ∞</a:t>
            </a:r>
          </a:p>
          <a:p>
            <a:pPr marL="0" indent="0">
              <a:buNone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for action in ACTIONS(state):</a:t>
            </a:r>
          </a:p>
          <a:p>
            <a:pPr marL="0" indent="0">
              <a:buNone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v = MIN(v, MAX-VALUE(RESULT(state, action)))</a:t>
            </a:r>
          </a:p>
          <a:p>
            <a:pPr marL="0" indent="0">
              <a:buNone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return v </a:t>
            </a:r>
          </a:p>
          <a:p>
            <a:pPr marL="0" indent="0">
              <a:buNone/>
            </a:pP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BE8727-1BBA-42BF-0C67-B34E98A1B7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0" y="1056640"/>
            <a:ext cx="5567680" cy="4222726"/>
          </a:xfrm>
        </p:spPr>
        <p:txBody>
          <a:bodyPr>
            <a:noAutofit/>
          </a:bodyPr>
          <a:lstStyle/>
          <a:p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function MAX-VALUE(state):</a:t>
            </a:r>
          </a:p>
          <a:p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if TERMINAL(state): </a:t>
            </a:r>
          </a:p>
          <a:p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return UTILITY(state) </a:t>
            </a:r>
          </a:p>
          <a:p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v = -∞ </a:t>
            </a:r>
          </a:p>
          <a:p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for action in ACTIONS(state):</a:t>
            </a:r>
          </a:p>
          <a:p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v = MAX(v, MIN-VALUE(RESULT(state, action)))  </a:t>
            </a:r>
          </a:p>
          <a:p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return v</a:t>
            </a:r>
            <a:endParaRPr lang="en-IN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51805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mathematical equations">
            <a:extLst>
              <a:ext uri="{FF2B5EF4-FFF2-40B4-BE49-F238E27FC236}">
                <a16:creationId xmlns:a16="http://schemas.microsoft.com/office/drawing/2014/main" id="{10D10BD6-F0A0-D284-291C-92D25F90AD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780" y="0"/>
            <a:ext cx="88084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6311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21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BC3B890-CB88-4CC4-0420-5F391CB63EDE}"/>
              </a:ext>
            </a:extLst>
          </p:cNvPr>
          <p:cNvSpPr txBox="1"/>
          <p:nvPr/>
        </p:nvSpPr>
        <p:spPr>
          <a:xfrm flipH="1">
            <a:off x="83130" y="606877"/>
            <a:ext cx="5515029" cy="521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9EA2920-5918-3A5C-F056-55CA5809DBC3}"/>
              </a:ext>
            </a:extLst>
          </p:cNvPr>
          <p:cNvSpPr txBox="1"/>
          <p:nvPr/>
        </p:nvSpPr>
        <p:spPr>
          <a:xfrm>
            <a:off x="620394" y="867743"/>
            <a:ext cx="1132668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rgbClr val="08080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Player(S)=0.</a:t>
            </a:r>
          </a:p>
          <a:p>
            <a:endParaRPr lang="en-IN" sz="2800" dirty="0">
              <a:solidFill>
                <a:srgbClr val="080808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IN" sz="2800" dirty="0">
              <a:solidFill>
                <a:srgbClr val="080808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148935F-6963-1CCA-686E-1CE24FB3C49F}"/>
              </a:ext>
            </a:extLst>
          </p:cNvPr>
          <p:cNvCxnSpPr/>
          <p:nvPr/>
        </p:nvCxnSpPr>
        <p:spPr>
          <a:xfrm>
            <a:off x="436880" y="1465253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F6570D-C43C-CDA7-2068-1DD9EF0CF227}"/>
              </a:ext>
            </a:extLst>
          </p:cNvPr>
          <p:cNvCxnSpPr>
            <a:cxnSpLocks/>
          </p:cNvCxnSpPr>
          <p:nvPr/>
        </p:nvCxnSpPr>
        <p:spPr>
          <a:xfrm>
            <a:off x="-91440" y="1381760"/>
            <a:ext cx="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757C6401-0910-554A-0EFE-1AD68D034AF9}"/>
                  </a:ext>
                </a:extLst>
              </p14:cNvPr>
              <p14:cNvContentPartPr/>
              <p14:nvPr/>
            </p14:nvContentPartPr>
            <p14:xfrm>
              <a:off x="1656120" y="1869080"/>
              <a:ext cx="360" cy="36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757C6401-0910-554A-0EFE-1AD68D034AF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38480" y="1851080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34B9B2F4-2CB0-080F-E288-D66969EE1037}"/>
                  </a:ext>
                </a:extLst>
              </p14:cNvPr>
              <p14:cNvContentPartPr/>
              <p14:nvPr/>
            </p14:nvContentPartPr>
            <p14:xfrm>
              <a:off x="-1036680" y="3108920"/>
              <a:ext cx="360" cy="36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34B9B2F4-2CB0-080F-E288-D66969EE103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1054320" y="3090920"/>
                <a:ext cx="36000" cy="3600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74E4B598-B299-0A0B-8DE0-3667AEB211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37236" y="1668627"/>
            <a:ext cx="6317527" cy="3520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2568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5EFDA5A-488D-DE5D-8CEB-A1776B4B375C}"/>
              </a:ext>
            </a:extLst>
          </p:cNvPr>
          <p:cNvSpPr txBox="1"/>
          <p:nvPr/>
        </p:nvSpPr>
        <p:spPr>
          <a:xfrm>
            <a:off x="508957" y="310550"/>
            <a:ext cx="45029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>
                <a:latin typeface="+mj-lt"/>
              </a:rPr>
              <a:t>RESULT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FB9271-3688-4267-6DD5-DF185F82CE75}"/>
              </a:ext>
            </a:extLst>
          </p:cNvPr>
          <p:cNvSpPr txBox="1"/>
          <p:nvPr/>
        </p:nvSpPr>
        <p:spPr>
          <a:xfrm>
            <a:off x="4765689" y="904125"/>
            <a:ext cx="18719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Consolas" panose="020B0609020204030204" pitchFamily="49" charset="0"/>
              </a:rPr>
              <a:t>CASE-1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336B5D-DBAB-7665-FDD3-AE9864B63B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129" y="1382852"/>
            <a:ext cx="1325995" cy="1211685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34C3102-62B2-1713-9BC0-7E1F78CA764E}"/>
              </a:ext>
            </a:extLst>
          </p:cNvPr>
          <p:cNvCxnSpPr/>
          <p:nvPr/>
        </p:nvCxnSpPr>
        <p:spPr>
          <a:xfrm>
            <a:off x="2044460" y="1897811"/>
            <a:ext cx="26741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F0D6BB8F-6572-17A2-DE80-4BE5401736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8074" y="1393477"/>
            <a:ext cx="1403635" cy="1211685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C22697A-4FA2-C52D-2043-6810E74130A9}"/>
              </a:ext>
            </a:extLst>
          </p:cNvPr>
          <p:cNvCxnSpPr/>
          <p:nvPr/>
        </p:nvCxnSpPr>
        <p:spPr>
          <a:xfrm>
            <a:off x="3930770" y="1959417"/>
            <a:ext cx="26741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BA2D0C0C-8743-E4F6-8B41-1ABF1D75B3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4149" y="1393476"/>
            <a:ext cx="1457325" cy="1211685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554CB8B-1347-EF7D-0D7C-315772A87AAF}"/>
              </a:ext>
            </a:extLst>
          </p:cNvPr>
          <p:cNvCxnSpPr/>
          <p:nvPr/>
        </p:nvCxnSpPr>
        <p:spPr>
          <a:xfrm>
            <a:off x="5828583" y="1959417"/>
            <a:ext cx="26741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59F23396-AFDB-0F75-138C-F87233BE5D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0629" y="1452028"/>
            <a:ext cx="1476375" cy="115313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467EB32-198D-12AF-BB57-97FED558E7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05291" y="4152463"/>
            <a:ext cx="352425" cy="16192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C6FC5E8-1ED9-608E-0CBD-758C6156D3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54501" y="1279166"/>
            <a:ext cx="1417443" cy="132599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F3BC8E3-0EF9-8AC0-9EDE-168C4111061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89685" y="1497162"/>
            <a:ext cx="1524132" cy="109737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588CE69-8589-C891-D3BA-610572F4D3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56065" y="1959418"/>
            <a:ext cx="352425" cy="227094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318771E9-F3CD-A71F-1B14-67E24E49B480}"/>
              </a:ext>
            </a:extLst>
          </p:cNvPr>
          <p:cNvSpPr txBox="1"/>
          <p:nvPr/>
        </p:nvSpPr>
        <p:spPr>
          <a:xfrm>
            <a:off x="10554501" y="2681167"/>
            <a:ext cx="15743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latin typeface="Consolas" panose="020B0609020204030204" pitchFamily="49" charset="0"/>
              </a:rPr>
              <a:t>COMPUTER WON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B4C60E2-5791-C538-32C4-087F4C9884EE}"/>
              </a:ext>
            </a:extLst>
          </p:cNvPr>
          <p:cNvSpPr txBox="1"/>
          <p:nvPr/>
        </p:nvSpPr>
        <p:spPr>
          <a:xfrm>
            <a:off x="4765689" y="2962021"/>
            <a:ext cx="2458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Consolas" panose="020B0609020204030204" pitchFamily="49" charset="0"/>
              </a:rPr>
              <a:t>CASE-2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4F7D2ABE-79B6-9C77-7235-AC7AA3EB4B2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4110" y="3506111"/>
            <a:ext cx="1285875" cy="124777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CDB92819-E7AD-31AD-05EB-11109C5DA67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18001" y="3568910"/>
            <a:ext cx="1400175" cy="11811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D4AE7079-5263-2156-1F5B-05709AA840D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263281" y="3448961"/>
            <a:ext cx="1314450" cy="130492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5925CA85-A05C-39AB-17FF-71F424A8793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177818" y="3448961"/>
            <a:ext cx="1200150" cy="131445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9D0FB0D0-FE6B-BD50-5409-A4CA028A7C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V="1">
            <a:off x="7782132" y="1897811"/>
            <a:ext cx="352425" cy="161925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30A4E5BA-C75B-D6A5-2F98-BA2BE0868C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10856" y="4101423"/>
            <a:ext cx="352425" cy="161925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342A2172-EB76-D3D5-9E8F-1D9EB76ADE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73654" y="4129998"/>
            <a:ext cx="352425" cy="161925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453E9AA6-AFB8-CEAD-2CC2-9D0EBFE4C2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V="1">
            <a:off x="7429707" y="4106173"/>
            <a:ext cx="352425" cy="185749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A9CC1463-55CC-B266-B000-497A75F29FE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850964" y="3448589"/>
            <a:ext cx="1219200" cy="127635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20FFD295-8A03-7207-F379-8E361D5C5A6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541220" y="3463248"/>
            <a:ext cx="1285875" cy="1276350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4C1546AD-4A6D-FE91-83DB-D713956622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38996" y="4182385"/>
            <a:ext cx="352425" cy="227094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7339B957-3B17-0CA9-D819-088CFFA224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0057414" y="4872271"/>
            <a:ext cx="352425" cy="227094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E6FD40AF-3CB2-0880-C8BB-59E249124FF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065924" y="5154164"/>
            <a:ext cx="1028789" cy="128587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5418059A-7B3F-2AB2-103D-52B47341454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713761" y="5162031"/>
            <a:ext cx="1266825" cy="1285875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B9D63CD9-A769-2E6D-9CFC-B70A449C12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9213731" y="5691421"/>
            <a:ext cx="352425" cy="227094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691AD316-CCFA-2FB9-8626-F6F62BEAC8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7463484" y="5657711"/>
            <a:ext cx="352425" cy="227094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9B050F2F-318C-B7D1-DADD-5949AC7BA0E6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231849" y="5207329"/>
            <a:ext cx="1112616" cy="1127858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75142B6F-4CC1-FFD9-0371-9147F5F452AC}"/>
              </a:ext>
            </a:extLst>
          </p:cNvPr>
          <p:cNvSpPr txBox="1"/>
          <p:nvPr/>
        </p:nvSpPr>
        <p:spPr>
          <a:xfrm>
            <a:off x="6209208" y="6402044"/>
            <a:ext cx="19253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Consolas" panose="020B0609020204030204" pitchFamily="49" charset="0"/>
              </a:rPr>
              <a:t>TIE GAME</a:t>
            </a:r>
          </a:p>
        </p:txBody>
      </p:sp>
    </p:spTree>
    <p:extLst>
      <p:ext uri="{BB962C8B-B14F-4D97-AF65-F5344CB8AC3E}">
        <p14:creationId xmlns:p14="http://schemas.microsoft.com/office/powerpoint/2010/main" val="36827467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433704-818C-79FD-01E7-7D76AC419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3A4E0F-0C86-60BF-21D1-970DF66B75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3012" y="2259106"/>
            <a:ext cx="10340788" cy="3922238"/>
          </a:xfrm>
        </p:spPr>
        <p:txBody>
          <a:bodyPr>
            <a:normAutofit fontScale="85000" lnSpcReduction="20000"/>
          </a:bodyPr>
          <a:lstStyle/>
          <a:p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Optimal Moves: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Minimax algorithm guarantees optimal moves for the computer player by evaluating the game tree to maximize winning chances or minimize losing probabilities, resulting in strategic and competitive gameplay.</a:t>
            </a:r>
          </a:p>
          <a:p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Unbeatable Opponent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When implemented correctly, Minimax algorithm ensures the computer in Tic Tac Toe is unbeatable, anticipating and countering human moves for either victory or a draw, never facing a loss with perfect play.</a:t>
            </a:r>
          </a:p>
          <a:p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Computational Complexity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Minimax ensures an optimal strategy but can be computationally demanding in larger games; for Tic Tac Toe's relatively small game tree, it's suitable, but for complexity, optimizations like alpha-beta pruning are needed for practicality.</a:t>
            </a:r>
          </a:p>
          <a:p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79069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A8908DB7-C3A6-4FCB-9820-CEE02B398C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D010E05E-9237-4321-84BB-69C0F2256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0936" y="999492"/>
            <a:ext cx="4889565" cy="4424065"/>
          </a:xfrm>
          <a:custGeom>
            <a:avLst/>
            <a:gdLst>
              <a:gd name="connsiteX0" fmla="*/ 2612540 w 5531319"/>
              <a:gd name="connsiteY0" fmla="*/ 836 h 4424065"/>
              <a:gd name="connsiteX1" fmla="*/ 2946310 w 5531319"/>
              <a:gd name="connsiteY1" fmla="*/ 35548 h 4424065"/>
              <a:gd name="connsiteX2" fmla="*/ 3961099 w 5531319"/>
              <a:gd name="connsiteY2" fmla="*/ 303581 h 4424065"/>
              <a:gd name="connsiteX3" fmla="*/ 4854587 w 5531319"/>
              <a:gd name="connsiteY3" fmla="*/ 764502 h 4424065"/>
              <a:gd name="connsiteX4" fmla="*/ 5377812 w 5531319"/>
              <a:gd name="connsiteY4" fmla="*/ 1339732 h 4424065"/>
              <a:gd name="connsiteX5" fmla="*/ 5526197 w 5531319"/>
              <a:gd name="connsiteY5" fmla="*/ 1825829 h 4424065"/>
              <a:gd name="connsiteX6" fmla="*/ 5510557 w 5531319"/>
              <a:gd name="connsiteY6" fmla="*/ 2199398 h 4424065"/>
              <a:gd name="connsiteX7" fmla="*/ 5509795 w 5531319"/>
              <a:gd name="connsiteY7" fmla="*/ 2402839 h 4424065"/>
              <a:gd name="connsiteX8" fmla="*/ 5323519 w 5531319"/>
              <a:gd name="connsiteY8" fmla="*/ 3144890 h 4424065"/>
              <a:gd name="connsiteX9" fmla="*/ 4853061 w 5531319"/>
              <a:gd name="connsiteY9" fmla="*/ 3612932 h 4424065"/>
              <a:gd name="connsiteX10" fmla="*/ 4316358 w 5531319"/>
              <a:gd name="connsiteY10" fmla="*/ 3982940 h 4424065"/>
              <a:gd name="connsiteX11" fmla="*/ 3352556 w 5531319"/>
              <a:gd name="connsiteY11" fmla="*/ 4386771 h 4424065"/>
              <a:gd name="connsiteX12" fmla="*/ 2770206 w 5531319"/>
              <a:gd name="connsiteY12" fmla="*/ 4412201 h 4424065"/>
              <a:gd name="connsiteX13" fmla="*/ 2514888 w 5531319"/>
              <a:gd name="connsiteY13" fmla="*/ 4393637 h 4424065"/>
              <a:gd name="connsiteX14" fmla="*/ 1903166 w 5531319"/>
              <a:gd name="connsiteY14" fmla="*/ 4263562 h 4424065"/>
              <a:gd name="connsiteX15" fmla="*/ 948392 w 5531319"/>
              <a:gd name="connsiteY15" fmla="*/ 3794249 h 4424065"/>
              <a:gd name="connsiteX16" fmla="*/ 223633 w 5531319"/>
              <a:gd name="connsiteY16" fmla="*/ 2975526 h 4424065"/>
              <a:gd name="connsiteX17" fmla="*/ 39519 w 5531319"/>
              <a:gd name="connsiteY17" fmla="*/ 2401695 h 4424065"/>
              <a:gd name="connsiteX18" fmla="*/ 16251 w 5531319"/>
              <a:gd name="connsiteY18" fmla="*/ 2300991 h 4424065"/>
              <a:gd name="connsiteX19" fmla="*/ 11800 w 5531319"/>
              <a:gd name="connsiteY19" fmla="*/ 2053556 h 4424065"/>
              <a:gd name="connsiteX20" fmla="*/ 812849 w 5531319"/>
              <a:gd name="connsiteY20" fmla="*/ 651084 h 4424065"/>
              <a:gd name="connsiteX21" fmla="*/ 2066809 w 5531319"/>
              <a:gd name="connsiteY21" fmla="*/ 52586 h 4424065"/>
              <a:gd name="connsiteX22" fmla="*/ 2332045 w 5531319"/>
              <a:gd name="connsiteY22" fmla="*/ 14441 h 4424065"/>
              <a:gd name="connsiteX23" fmla="*/ 2612540 w 5531319"/>
              <a:gd name="connsiteY23" fmla="*/ 836 h 4424065"/>
              <a:gd name="connsiteX24" fmla="*/ 5468597 w 5531319"/>
              <a:gd name="connsiteY24" fmla="*/ 2088522 h 4424065"/>
              <a:gd name="connsiteX25" fmla="*/ 5471140 w 5531319"/>
              <a:gd name="connsiteY25" fmla="*/ 1826083 h 4424065"/>
              <a:gd name="connsiteX26" fmla="*/ 5327079 w 5531319"/>
              <a:gd name="connsiteY26" fmla="*/ 1361348 h 4424065"/>
              <a:gd name="connsiteX27" fmla="*/ 4833353 w 5531319"/>
              <a:gd name="connsiteY27" fmla="*/ 816507 h 4424065"/>
              <a:gd name="connsiteX28" fmla="*/ 4063456 w 5531319"/>
              <a:gd name="connsiteY28" fmla="*/ 400724 h 4424065"/>
              <a:gd name="connsiteX29" fmla="*/ 3972543 w 5531319"/>
              <a:gd name="connsiteY29" fmla="*/ 365631 h 4424065"/>
              <a:gd name="connsiteX30" fmla="*/ 3885571 w 5531319"/>
              <a:gd name="connsiteY30" fmla="*/ 334733 h 4424065"/>
              <a:gd name="connsiteX31" fmla="*/ 4355012 w 5531319"/>
              <a:gd name="connsiteY31" fmla="*/ 579880 h 4424065"/>
              <a:gd name="connsiteX32" fmla="*/ 5144618 w 5531319"/>
              <a:gd name="connsiteY32" fmla="*/ 1290779 h 4424065"/>
              <a:gd name="connsiteX33" fmla="*/ 5468597 w 5531319"/>
              <a:gd name="connsiteY33" fmla="*/ 2088522 h 4424065"/>
              <a:gd name="connsiteX34" fmla="*/ 2219771 w 5531319"/>
              <a:gd name="connsiteY34" fmla="*/ 85645 h 4424065"/>
              <a:gd name="connsiteX35" fmla="*/ 2181626 w 5531319"/>
              <a:gd name="connsiteY35" fmla="*/ 89333 h 4424065"/>
              <a:gd name="connsiteX36" fmla="*/ 1462971 w 5531319"/>
              <a:gd name="connsiteY36" fmla="*/ 303073 h 4424065"/>
              <a:gd name="connsiteX37" fmla="*/ 308697 w 5531319"/>
              <a:gd name="connsiteY37" fmla="*/ 1338461 h 4424065"/>
              <a:gd name="connsiteX38" fmla="*/ 65839 w 5531319"/>
              <a:gd name="connsiteY38" fmla="*/ 2064364 h 4424065"/>
              <a:gd name="connsiteX39" fmla="*/ 82114 w 5531319"/>
              <a:gd name="connsiteY39" fmla="*/ 2022150 h 4424065"/>
              <a:gd name="connsiteX40" fmla="*/ 423260 w 5531319"/>
              <a:gd name="connsiteY40" fmla="*/ 1282260 h 4424065"/>
              <a:gd name="connsiteX41" fmla="*/ 1231811 w 5531319"/>
              <a:gd name="connsiteY41" fmla="*/ 454001 h 4424065"/>
              <a:gd name="connsiteX42" fmla="*/ 2219771 w 5531319"/>
              <a:gd name="connsiteY42" fmla="*/ 85645 h 4424065"/>
              <a:gd name="connsiteX43" fmla="*/ 2855524 w 5531319"/>
              <a:gd name="connsiteY43" fmla="*/ 4364392 h 4424065"/>
              <a:gd name="connsiteX44" fmla="*/ 4292327 w 5531319"/>
              <a:gd name="connsiteY44" fmla="*/ 3931444 h 4424065"/>
              <a:gd name="connsiteX45" fmla="*/ 2855652 w 5531319"/>
              <a:gd name="connsiteY45" fmla="*/ 4364392 h 4424065"/>
              <a:gd name="connsiteX46" fmla="*/ 3869805 w 5531319"/>
              <a:gd name="connsiteY46" fmla="*/ 330156 h 4424065"/>
              <a:gd name="connsiteX47" fmla="*/ 3865736 w 5531319"/>
              <a:gd name="connsiteY47" fmla="*/ 329520 h 4424065"/>
              <a:gd name="connsiteX48" fmla="*/ 3866499 w 5531319"/>
              <a:gd name="connsiteY48" fmla="*/ 330537 h 4424065"/>
              <a:gd name="connsiteX49" fmla="*/ 4302117 w 5531319"/>
              <a:gd name="connsiteY49" fmla="*/ 3923561 h 4424065"/>
              <a:gd name="connsiteX50" fmla="*/ 4301101 w 5531319"/>
              <a:gd name="connsiteY50" fmla="*/ 3924959 h 4424065"/>
              <a:gd name="connsiteX51" fmla="*/ 4302880 w 5531319"/>
              <a:gd name="connsiteY51" fmla="*/ 3924959 h 4424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5531319" h="4424065">
                <a:moveTo>
                  <a:pt x="2612540" y="836"/>
                </a:moveTo>
                <a:cubicBezTo>
                  <a:pt x="2715913" y="-4250"/>
                  <a:pt x="2831239" y="14695"/>
                  <a:pt x="2946310" y="35548"/>
                </a:cubicBezTo>
                <a:cubicBezTo>
                  <a:pt x="3291651" y="98106"/>
                  <a:pt x="3631143" y="182915"/>
                  <a:pt x="3961099" y="303581"/>
                </a:cubicBezTo>
                <a:cubicBezTo>
                  <a:pt x="4278340" y="419543"/>
                  <a:pt x="4581340" y="563350"/>
                  <a:pt x="4854587" y="764502"/>
                </a:cubicBezTo>
                <a:cubicBezTo>
                  <a:pt x="5067437" y="921152"/>
                  <a:pt x="5250407" y="1105521"/>
                  <a:pt x="5377812" y="1339732"/>
                </a:cubicBezTo>
                <a:cubicBezTo>
                  <a:pt x="5459811" y="1489986"/>
                  <a:pt x="5510303" y="1655396"/>
                  <a:pt x="5526197" y="1825829"/>
                </a:cubicBezTo>
                <a:cubicBezTo>
                  <a:pt x="5538276" y="1951327"/>
                  <a:pt x="5527341" y="2074917"/>
                  <a:pt x="5510557" y="2199398"/>
                </a:cubicBezTo>
                <a:cubicBezTo>
                  <a:pt x="5502966" y="2266991"/>
                  <a:pt x="5502712" y="2335195"/>
                  <a:pt x="5509795" y="2402839"/>
                </a:cubicBezTo>
                <a:cubicBezTo>
                  <a:pt x="5534207" y="2664197"/>
                  <a:pt x="5468471" y="2926051"/>
                  <a:pt x="5323519" y="3144890"/>
                </a:cubicBezTo>
                <a:cubicBezTo>
                  <a:pt x="5201339" y="3332234"/>
                  <a:pt x="5041041" y="3491719"/>
                  <a:pt x="4853061" y="3612932"/>
                </a:cubicBezTo>
                <a:cubicBezTo>
                  <a:pt x="4671109" y="3732072"/>
                  <a:pt x="4498565" y="3864563"/>
                  <a:pt x="4316358" y="3982940"/>
                </a:cubicBezTo>
                <a:cubicBezTo>
                  <a:pt x="4019716" y="4175573"/>
                  <a:pt x="3701076" y="4317347"/>
                  <a:pt x="3352556" y="4386771"/>
                </a:cubicBezTo>
                <a:cubicBezTo>
                  <a:pt x="3160953" y="4425590"/>
                  <a:pt x="2964455" y="4434173"/>
                  <a:pt x="2770206" y="4412201"/>
                </a:cubicBezTo>
                <a:cubicBezTo>
                  <a:pt x="2685524" y="4402537"/>
                  <a:pt x="2599952" y="4402410"/>
                  <a:pt x="2514888" y="4393637"/>
                </a:cubicBezTo>
                <a:cubicBezTo>
                  <a:pt x="2307136" y="4370851"/>
                  <a:pt x="2102208" y="4327277"/>
                  <a:pt x="1903166" y="4263562"/>
                </a:cubicBezTo>
                <a:cubicBezTo>
                  <a:pt x="1560622" y="4156119"/>
                  <a:pt x="1238931" y="4006972"/>
                  <a:pt x="948392" y="3794249"/>
                </a:cubicBezTo>
                <a:cubicBezTo>
                  <a:pt x="647553" y="3573897"/>
                  <a:pt x="396812" y="3308660"/>
                  <a:pt x="223633" y="2975526"/>
                </a:cubicBezTo>
                <a:cubicBezTo>
                  <a:pt x="129453" y="2796370"/>
                  <a:pt x="67149" y="2602198"/>
                  <a:pt x="39519" y="2401695"/>
                </a:cubicBezTo>
                <a:cubicBezTo>
                  <a:pt x="34509" y="2367555"/>
                  <a:pt x="26728" y="2333872"/>
                  <a:pt x="16251" y="2300991"/>
                </a:cubicBezTo>
                <a:cubicBezTo>
                  <a:pt x="-9180" y="2218598"/>
                  <a:pt x="-25" y="2135695"/>
                  <a:pt x="11800" y="2053556"/>
                </a:cubicBezTo>
                <a:cubicBezTo>
                  <a:pt x="93685" y="1480615"/>
                  <a:pt x="377867" y="1021983"/>
                  <a:pt x="812849" y="651084"/>
                </a:cubicBezTo>
                <a:cubicBezTo>
                  <a:pt x="1176754" y="340201"/>
                  <a:pt x="1598259" y="146042"/>
                  <a:pt x="2066809" y="52586"/>
                </a:cubicBezTo>
                <a:cubicBezTo>
                  <a:pt x="2154543" y="35039"/>
                  <a:pt x="2243040" y="23087"/>
                  <a:pt x="2332045" y="14441"/>
                </a:cubicBezTo>
                <a:cubicBezTo>
                  <a:pt x="2421051" y="5794"/>
                  <a:pt x="2508912" y="2107"/>
                  <a:pt x="2612540" y="836"/>
                </a:cubicBezTo>
                <a:close/>
                <a:moveTo>
                  <a:pt x="5468597" y="2088522"/>
                </a:moveTo>
                <a:cubicBezTo>
                  <a:pt x="5479329" y="2001424"/>
                  <a:pt x="5480181" y="1913385"/>
                  <a:pt x="5471140" y="1826083"/>
                </a:cubicBezTo>
                <a:cubicBezTo>
                  <a:pt x="5455336" y="1662962"/>
                  <a:pt x="5406306" y="1504799"/>
                  <a:pt x="5327079" y="1361348"/>
                </a:cubicBezTo>
                <a:cubicBezTo>
                  <a:pt x="5206159" y="1140233"/>
                  <a:pt x="5033361" y="965782"/>
                  <a:pt x="4833353" y="816507"/>
                </a:cubicBezTo>
                <a:cubicBezTo>
                  <a:pt x="4597234" y="640276"/>
                  <a:pt x="4336321" y="509438"/>
                  <a:pt x="4063456" y="400724"/>
                </a:cubicBezTo>
                <a:cubicBezTo>
                  <a:pt x="4033359" y="388607"/>
                  <a:pt x="4003059" y="376909"/>
                  <a:pt x="3972543" y="365631"/>
                </a:cubicBezTo>
                <a:cubicBezTo>
                  <a:pt x="3943679" y="354950"/>
                  <a:pt x="3914562" y="345033"/>
                  <a:pt x="3885571" y="334733"/>
                </a:cubicBezTo>
                <a:cubicBezTo>
                  <a:pt x="4046888" y="406840"/>
                  <a:pt x="4203652" y="488713"/>
                  <a:pt x="4355012" y="579880"/>
                </a:cubicBezTo>
                <a:cubicBezTo>
                  <a:pt x="4662081" y="768063"/>
                  <a:pt x="4933802" y="995790"/>
                  <a:pt x="5144618" y="1290779"/>
                </a:cubicBezTo>
                <a:cubicBezTo>
                  <a:pt x="5314364" y="1528042"/>
                  <a:pt x="5426257" y="1789591"/>
                  <a:pt x="5468597" y="2088522"/>
                </a:cubicBezTo>
                <a:close/>
                <a:moveTo>
                  <a:pt x="2219771" y="85645"/>
                </a:moveTo>
                <a:cubicBezTo>
                  <a:pt x="2206942" y="84005"/>
                  <a:pt x="2193909" y="85264"/>
                  <a:pt x="2181626" y="89333"/>
                </a:cubicBezTo>
                <a:cubicBezTo>
                  <a:pt x="1932919" y="125113"/>
                  <a:pt x="1690799" y="197118"/>
                  <a:pt x="1462971" y="303073"/>
                </a:cubicBezTo>
                <a:cubicBezTo>
                  <a:pt x="971788" y="529528"/>
                  <a:pt x="578129" y="865460"/>
                  <a:pt x="308697" y="1338461"/>
                </a:cubicBezTo>
                <a:cubicBezTo>
                  <a:pt x="180224" y="1561852"/>
                  <a:pt x="97652" y="1808638"/>
                  <a:pt x="65839" y="2064364"/>
                </a:cubicBezTo>
                <a:cubicBezTo>
                  <a:pt x="71942" y="2050505"/>
                  <a:pt x="77283" y="2036391"/>
                  <a:pt x="82114" y="2022150"/>
                </a:cubicBezTo>
                <a:cubicBezTo>
                  <a:pt x="170103" y="1763653"/>
                  <a:pt x="279579" y="1515073"/>
                  <a:pt x="423260" y="1282260"/>
                </a:cubicBezTo>
                <a:cubicBezTo>
                  <a:pt x="630769" y="945565"/>
                  <a:pt x="895370" y="664944"/>
                  <a:pt x="1231811" y="454001"/>
                </a:cubicBezTo>
                <a:cubicBezTo>
                  <a:pt x="1535192" y="263783"/>
                  <a:pt x="1866801" y="149729"/>
                  <a:pt x="2219771" y="85645"/>
                </a:cubicBezTo>
                <a:close/>
                <a:moveTo>
                  <a:pt x="2855524" y="4364392"/>
                </a:moveTo>
                <a:cubicBezTo>
                  <a:pt x="3386633" y="4394018"/>
                  <a:pt x="3853530" y="4210158"/>
                  <a:pt x="4292327" y="3931444"/>
                </a:cubicBezTo>
                <a:cubicBezTo>
                  <a:pt x="3830134" y="4131325"/>
                  <a:pt x="3346707" y="4259111"/>
                  <a:pt x="2855652" y="4364392"/>
                </a:cubicBezTo>
                <a:close/>
                <a:moveTo>
                  <a:pt x="3869805" y="330156"/>
                </a:moveTo>
                <a:lnTo>
                  <a:pt x="3865736" y="329520"/>
                </a:lnTo>
                <a:cubicBezTo>
                  <a:pt x="3865736" y="329520"/>
                  <a:pt x="3865736" y="330410"/>
                  <a:pt x="3866499" y="330537"/>
                </a:cubicBezTo>
                <a:close/>
                <a:moveTo>
                  <a:pt x="4302117" y="3923561"/>
                </a:moveTo>
                <a:lnTo>
                  <a:pt x="4301101" y="3924959"/>
                </a:lnTo>
                <a:lnTo>
                  <a:pt x="4302880" y="3924959"/>
                </a:lnTo>
                <a:close/>
              </a:path>
            </a:pathLst>
          </a:custGeom>
          <a:solidFill>
            <a:srgbClr val="8995D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037C065A-9A48-9FEF-2DF7-BCC124481C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163" y="1762169"/>
            <a:ext cx="4073110" cy="312209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2900" dirty="0">
                <a:latin typeface="Arial" panose="020B0604020202020204" pitchFamily="34" charset="0"/>
                <a:cs typeface="Arial" panose="020B0604020202020204" pitchFamily="34" charset="0"/>
              </a:rPr>
              <a:t>SANDEEP REDDY  Y</a:t>
            </a:r>
            <a:br>
              <a:rPr lang="en-US" sz="29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900" dirty="0">
                <a:latin typeface="Arial" panose="020B0604020202020204" pitchFamily="34" charset="0"/>
                <a:cs typeface="Arial" panose="020B0604020202020204" pitchFamily="34" charset="0"/>
              </a:rPr>
              <a:t>NANDINI G </a:t>
            </a:r>
            <a:br>
              <a:rPr lang="en-US" sz="29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900" dirty="0">
                <a:latin typeface="Arial" panose="020B0604020202020204" pitchFamily="34" charset="0"/>
                <a:cs typeface="Arial" panose="020B0604020202020204" pitchFamily="34" charset="0"/>
              </a:rPr>
              <a:t>PRISHITHA KGN</a:t>
            </a:r>
            <a:br>
              <a:rPr lang="en-US" sz="29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900" dirty="0">
                <a:latin typeface="Arial" panose="020B0604020202020204" pitchFamily="34" charset="0"/>
                <a:cs typeface="Arial" panose="020B0604020202020204" pitchFamily="34" charset="0"/>
              </a:rPr>
              <a:t>TEJA K</a:t>
            </a:r>
            <a:br>
              <a:rPr lang="en-US" sz="29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900" dirty="0">
                <a:latin typeface="Arial" panose="020B0604020202020204" pitchFamily="34" charset="0"/>
                <a:cs typeface="Arial" panose="020B0604020202020204" pitchFamily="34" charset="0"/>
              </a:rPr>
              <a:t>BICKEY KUMAR J</a:t>
            </a:r>
            <a:br>
              <a:rPr lang="en-US" sz="29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900" dirty="0">
                <a:latin typeface="Arial" panose="020B0604020202020204" pitchFamily="34" charset="0"/>
                <a:cs typeface="Arial" panose="020B0604020202020204" pitchFamily="34" charset="0"/>
              </a:rPr>
              <a:t>DHANUSHREE Y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5755403" y="4884261"/>
              <a:ext cx="360" cy="2160"/>
            </p14:xfrm>
          </p:contentPart>
        </mc:Choice>
        <mc:Fallback xmlns=""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37403" y="4868832"/>
                <a:ext cx="36000" cy="32709"/>
              </a:xfrm>
              <a:prstGeom prst="rect">
                <a:avLst/>
              </a:prstGeom>
            </p:spPr>
          </p:pic>
        </mc:Fallback>
      </mc:AlternateContent>
      <p:sp>
        <p:nvSpPr>
          <p:cNvPr id="72" name="Content Placeholder 71">
            <a:extLst>
              <a:ext uri="{FF2B5EF4-FFF2-40B4-BE49-F238E27FC236}">
                <a16:creationId xmlns:a16="http://schemas.microsoft.com/office/drawing/2014/main" id="{09D1C703-8570-9C2B-D00C-DB3D8FCBFB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68960" y="3942419"/>
            <a:ext cx="2022360" cy="2834301"/>
          </a:xfrm>
        </p:spPr>
        <p:txBody>
          <a:bodyPr anchor="t">
            <a:no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AP21110011538</a:t>
            </a:r>
          </a:p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AP21110011526</a:t>
            </a:r>
          </a:p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AP21110011542</a:t>
            </a:r>
          </a:p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AP21110011553</a:t>
            </a:r>
          </a:p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AP21110011279</a:t>
            </a:r>
          </a:p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AP21110011491</a:t>
            </a:r>
          </a:p>
        </p:txBody>
      </p:sp>
      <p:pic>
        <p:nvPicPr>
          <p:cNvPr id="5" name="Content Placeholder 4" descr="A group of people working on letters&#10;&#10;Description automatically generated">
            <a:extLst>
              <a:ext uri="{FF2B5EF4-FFF2-40B4-BE49-F238E27FC236}">
                <a16:creationId xmlns:a16="http://schemas.microsoft.com/office/drawing/2014/main" id="{E3B415BB-F620-4B3E-C09C-CD61C95C45B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9" r="-1" b="-1"/>
          <a:stretch/>
        </p:blipFill>
        <p:spPr>
          <a:xfrm>
            <a:off x="5928728" y="176106"/>
            <a:ext cx="4395375" cy="3590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3073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4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6FEFFE-0975-BB03-6F26-1294B44A5D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0104"/>
          </a:xfrm>
        </p:spPr>
        <p:txBody>
          <a:bodyPr>
            <a:normAutofit fontScale="90000"/>
          </a:bodyPr>
          <a:lstStyle/>
          <a:p>
            <a:r>
              <a:rPr lang="en-US"/>
              <a:t>CONTENTS</a:t>
            </a:r>
            <a:endParaRPr lang="en-IN" dirty="0"/>
          </a:p>
        </p:txBody>
      </p:sp>
      <p:graphicFrame>
        <p:nvGraphicFramePr>
          <p:cNvPr id="8" name="Content Placeholder 5">
            <a:extLst>
              <a:ext uri="{FF2B5EF4-FFF2-40B4-BE49-F238E27FC236}">
                <a16:creationId xmlns:a16="http://schemas.microsoft.com/office/drawing/2014/main" id="{8A78C0C2-36C1-F4E5-904A-38853362BF8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75199565"/>
              </p:ext>
            </p:extLst>
          </p:nvPr>
        </p:nvGraphicFramePr>
        <p:xfrm>
          <a:off x="838200" y="1590019"/>
          <a:ext cx="10515600" cy="42519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988131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269A05-BC7C-368D-5E96-1A14D7270C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500"/>
              <a:t>PROBLEM STATEMENT</a:t>
            </a:r>
            <a:br>
              <a:rPr lang="en-US" sz="4500"/>
            </a:br>
            <a:endParaRPr lang="en-IN" sz="4500"/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2862" y="2395728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rgbClr val="8995D3"/>
          </a:solidFill>
          <a:ln w="38100" cap="rnd">
            <a:solidFill>
              <a:srgbClr val="8995D3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00AAC3-059C-AA5C-DBAC-9C1703A048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2706624"/>
            <a:ext cx="6251110" cy="1579527"/>
          </a:xfrm>
        </p:spPr>
        <p:txBody>
          <a:bodyPr>
            <a:normAutofit/>
          </a:bodyPr>
          <a:lstStyle/>
          <a:p>
            <a:r>
              <a:rPr lang="en-US" b="1" u="sng" dirty="0"/>
              <a:t>Implement an agent that will play a tic-tac-toe game against a human. The agent will try to choose action to maximize the chance of winning the game.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pic>
        <p:nvPicPr>
          <p:cNvPr id="5" name="Picture 4" descr="Metal tic-tac-toe game pieces">
            <a:extLst>
              <a:ext uri="{FF2B5EF4-FFF2-40B4-BE49-F238E27FC236}">
                <a16:creationId xmlns:a16="http://schemas.microsoft.com/office/drawing/2014/main" id="{00A2F9CD-F8B8-8A8D-3002-B21556F40C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765" r="31302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0771671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8A66AD-2C83-FBB4-0EE9-6392F8720B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219835"/>
          </a:xfrm>
        </p:spPr>
        <p:txBody>
          <a:bodyPr>
            <a:normAutofit fontScale="90000"/>
          </a:bodyPr>
          <a:lstStyle/>
          <a:p>
            <a:r>
              <a:rPr lang="en-US" dirty="0"/>
              <a:t>FORMULATION OF PROBLEM STATEMENT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AD53F9-7F78-77DE-AE2D-AC176CAD0A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FIRST PLAYER CHOOSES ‘X’ AND THE COMPUTER CHOOSES ‘O’ .</a:t>
            </a:r>
          </a:p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A PLAYER SUCCEEDS IN DRAWING 3 CONSECUTIVE MARKS EITHER IN HORIZONTAL, VERTICAL OR DIAGONAL WAY THEN THE PLAYER WINS THE GAME OTHERWISE THE GAME DRAWS</a:t>
            </a:r>
          </a:p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THERE WILL BE 3X3 GRID WITH A NUMBER ASSIGNED TO EACH OF THE 9 CELLS.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OUTCOME OF THIS GAME IS EITHER A WIN FOR THE COMPUTER OR A TIE.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COMPUTER USES MIN-MAX ALGORITHM FOR SELECTING MOVES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08806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6DE9D0-56DE-B2F2-495B-9B072A15EF02}"/>
              </a:ext>
            </a:extLst>
          </p:cNvPr>
          <p:cNvSpPr txBox="1"/>
          <p:nvPr/>
        </p:nvSpPr>
        <p:spPr>
          <a:xfrm>
            <a:off x="-1465053" y="293299"/>
            <a:ext cx="70822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dirty="0">
                <a:latin typeface="+mj-lt"/>
              </a:rPr>
              <a:t>Functions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7ABE4A-0EC5-F6E6-5835-B7C0CEB131FE}"/>
              </a:ext>
            </a:extLst>
          </p:cNvPr>
          <p:cNvSpPr txBox="1"/>
          <p:nvPr/>
        </p:nvSpPr>
        <p:spPr>
          <a:xfrm>
            <a:off x="793630" y="940800"/>
            <a:ext cx="10800271" cy="6904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IN" sz="1600" b="0" dirty="0">
                <a:solidFill>
                  <a:srgbClr val="DADAD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 err="1">
                <a:solidFill>
                  <a:srgbClr val="DCDCAA"/>
                </a:solidFill>
                <a:effectLst/>
                <a:highlight>
                  <a:srgbClr val="008080"/>
                </a:highlight>
                <a:latin typeface="Consolas" panose="020B0609020204030204" pitchFamily="49" charset="0"/>
              </a:rPr>
              <a:t>create_board</a:t>
            </a:r>
            <a:r>
              <a:rPr lang="en-IN" sz="1600" b="0" dirty="0"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():</a:t>
            </a:r>
          </a:p>
          <a:p>
            <a:pPr algn="l"/>
            <a:r>
              <a:rPr lang="en-US" sz="1400" b="0" i="0" dirty="0">
                <a:effectLst/>
                <a:latin typeface="Consolas" panose="020B0609020204030204" pitchFamily="49" charset="0"/>
              </a:rPr>
              <a:t>Creates a 3x3 game board for Tic-Tac-Toe and initializes the board with empty spaces represented by '-’.</a:t>
            </a:r>
          </a:p>
          <a:p>
            <a:pPr algn="l"/>
            <a:endParaRPr lang="en-IN" b="0" dirty="0">
              <a:solidFill>
                <a:srgbClr val="DADADA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IN" sz="1600" b="0" dirty="0">
                <a:solidFill>
                  <a:srgbClr val="DADAD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 err="1">
                <a:solidFill>
                  <a:srgbClr val="DCDCAA"/>
                </a:solidFill>
                <a:effectLst/>
                <a:highlight>
                  <a:srgbClr val="008080"/>
                </a:highlight>
                <a:latin typeface="Consolas" panose="020B0609020204030204" pitchFamily="49" charset="0"/>
              </a:rPr>
              <a:t>display_board</a:t>
            </a:r>
            <a:r>
              <a:rPr lang="en-IN" sz="1600" b="0" dirty="0"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600" b="0" dirty="0">
                <a:solidFill>
                  <a:srgbClr val="9A9A9A"/>
                </a:solidFill>
                <a:effectLst/>
                <a:latin typeface="Consolas" panose="020B0609020204030204" pitchFamily="49" charset="0"/>
              </a:rPr>
              <a:t>board</a:t>
            </a:r>
            <a:r>
              <a:rPr lang="en-IN" sz="1600" b="0" dirty="0"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IN" sz="1400" kern="12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+mn-ea"/>
                <a:cs typeface="+mn-cs"/>
              </a:rPr>
              <a:t>Display_board</a:t>
            </a:r>
            <a:r>
              <a:rPr lang="en-IN" sz="1400" kern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+mn-ea"/>
                <a:cs typeface="+mn-cs"/>
              </a:rPr>
              <a:t> function displays the board</a:t>
            </a:r>
          </a:p>
          <a:p>
            <a:endParaRPr lang="en-IN" sz="1600" b="0" dirty="0">
              <a:solidFill>
                <a:srgbClr val="DADADA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IN" sz="1600" b="0" dirty="0">
                <a:solidFill>
                  <a:srgbClr val="DADAD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 err="1">
                <a:solidFill>
                  <a:srgbClr val="DCDCAA"/>
                </a:solidFill>
                <a:effectLst/>
                <a:highlight>
                  <a:srgbClr val="008080"/>
                </a:highlight>
                <a:latin typeface="Consolas" panose="020B0609020204030204" pitchFamily="49" charset="0"/>
              </a:rPr>
              <a:t>user_input</a:t>
            </a:r>
            <a:r>
              <a:rPr lang="en-IN" sz="1600" b="0" dirty="0"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600" b="0" dirty="0">
                <a:solidFill>
                  <a:srgbClr val="9A9A9A"/>
                </a:solidFill>
                <a:effectLst/>
                <a:latin typeface="Consolas" panose="020B0609020204030204" pitchFamily="49" charset="0"/>
              </a:rPr>
              <a:t>board</a:t>
            </a:r>
            <a:r>
              <a:rPr lang="en-IN" sz="1600" b="0" dirty="0"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IN" sz="1400" kern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+mn-ea"/>
                <a:cs typeface="+mn-cs"/>
              </a:rPr>
              <a:t>It takes row and column as input to display ‘X’ on the corresponding row and column. the input is given by the user.</a:t>
            </a:r>
            <a:endParaRPr lang="en-IN" sz="1600" b="0" dirty="0">
              <a:solidFill>
                <a:srgbClr val="DADADA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1600" b="0" dirty="0">
                <a:solidFill>
                  <a:srgbClr val="DADAD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DCDCAA"/>
                </a:solidFill>
                <a:effectLst/>
                <a:highlight>
                  <a:srgbClr val="008080"/>
                </a:highlight>
                <a:latin typeface="Consolas" panose="020B0609020204030204" pitchFamily="49" charset="0"/>
              </a:rPr>
              <a:t>minimax</a:t>
            </a:r>
            <a:r>
              <a:rPr lang="en-US" sz="1600" b="0" dirty="0"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9A9A9A"/>
                </a:solidFill>
                <a:effectLst/>
                <a:latin typeface="Consolas" panose="020B0609020204030204" pitchFamily="49" charset="0"/>
              </a:rPr>
              <a:t>board</a:t>
            </a:r>
            <a:r>
              <a:rPr lang="en-US" sz="1600" b="0" dirty="0"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600" b="0" dirty="0">
                <a:solidFill>
                  <a:srgbClr val="DADAD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9A9A9A"/>
                </a:solidFill>
                <a:effectLst/>
                <a:latin typeface="Consolas" panose="020B0609020204030204" pitchFamily="49" charset="0"/>
              </a:rPr>
              <a:t>depth</a:t>
            </a:r>
            <a:r>
              <a:rPr lang="en-US" sz="1600" b="0" dirty="0"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600" b="0" dirty="0">
                <a:solidFill>
                  <a:srgbClr val="DADAD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9A9A9A"/>
                </a:solidFill>
                <a:effectLst/>
                <a:latin typeface="Consolas" panose="020B0609020204030204" pitchFamily="49" charset="0"/>
              </a:rPr>
              <a:t>is_max</a:t>
            </a:r>
            <a:r>
              <a:rPr lang="en-US" sz="1600" b="0" dirty="0"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):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1D5DB"/>
                </a:solidFill>
                <a:effectLst/>
                <a:latin typeface="Söhne"/>
              </a:rPr>
              <a:t> </a:t>
            </a:r>
          </a:p>
          <a:p>
            <a:pPr marL="0" indent="0" algn="l" rtl="0" eaLnBrk="1" latinLnBrk="0" hangingPunct="1">
              <a:spcBef>
                <a:spcPts val="1000"/>
              </a:spcBef>
              <a:spcAft>
                <a:spcPts val="0"/>
              </a:spcAft>
            </a:pPr>
            <a:r>
              <a:rPr lang="en-US" sz="1400" b="0" i="0" kern="1200" dirty="0">
                <a:solidFill>
                  <a:srgbClr val="000000"/>
                </a:solidFill>
                <a:effectLst/>
                <a:latin typeface="Söhne"/>
                <a:ea typeface="+mn-ea"/>
                <a:cs typeface="+mn-cs"/>
              </a:rPr>
              <a:t>I</a:t>
            </a:r>
            <a:r>
              <a:rPr lang="en-US" sz="1400" b="0" i="0" kern="12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mplements the minimax algorithm to determine the best move for the computer player (‘O’) and Recursively evaluates possible moves and assigns a score to each move.</a:t>
            </a:r>
            <a:endParaRPr lang="en-IN" sz="1400" dirty="0">
              <a:latin typeface="Consolas" panose="020B0609020204030204" pitchFamily="49" charset="0"/>
            </a:endParaRPr>
          </a:p>
          <a:p>
            <a:pPr marL="0" indent="0" algn="l" rtl="0" eaLnBrk="1" latinLnBrk="0" hangingPunct="1">
              <a:spcBef>
                <a:spcPts val="1000"/>
              </a:spcBef>
              <a:spcAft>
                <a:spcPts val="0"/>
              </a:spcAft>
            </a:pPr>
            <a:r>
              <a:rPr lang="en-US" sz="1400" b="0" i="0" kern="12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Returns -1 for a win by 'X', 1 for a win by 'O', 0 for a tie, and the respective scores for intermediate states.</a:t>
            </a:r>
            <a:endParaRPr lang="en-IN" sz="1400" dirty="0">
              <a:effectLst/>
              <a:latin typeface="Consolas" panose="020B06090202040302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IN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IN" sz="1600" b="0" dirty="0">
                <a:solidFill>
                  <a:srgbClr val="DADAD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 err="1">
                <a:solidFill>
                  <a:srgbClr val="DCDCAA"/>
                </a:solidFill>
                <a:effectLst/>
                <a:highlight>
                  <a:srgbClr val="008080"/>
                </a:highlight>
                <a:latin typeface="Consolas" panose="020B0609020204030204" pitchFamily="49" charset="0"/>
              </a:rPr>
              <a:t>computer_input</a:t>
            </a:r>
            <a:r>
              <a:rPr lang="en-IN" sz="1600" b="0" dirty="0"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600" b="0" dirty="0">
                <a:solidFill>
                  <a:srgbClr val="9A9A9A"/>
                </a:solidFill>
                <a:effectLst/>
                <a:latin typeface="Consolas" panose="020B0609020204030204" pitchFamily="49" charset="0"/>
              </a:rPr>
              <a:t>board</a:t>
            </a:r>
            <a:r>
              <a:rPr lang="en-IN" sz="1600" b="0" dirty="0"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latin typeface="Consolas" panose="020B0609020204030204" pitchFamily="49" charset="0"/>
              </a:rPr>
              <a:t>The computer selects the best choice by using min-max function and </a:t>
            </a:r>
            <a:r>
              <a:rPr lang="en-US" sz="1400" b="0" i="0" dirty="0">
                <a:effectLst/>
                <a:latin typeface="Consolas" panose="020B0609020204030204" pitchFamily="49" charset="0"/>
              </a:rPr>
              <a:t>Updates the board with the computer's move ('O')</a:t>
            </a:r>
            <a:r>
              <a:rPr lang="en-US" sz="1400" dirty="0">
                <a:latin typeface="Consolas" panose="020B0609020204030204" pitchFamily="49" charset="0"/>
              </a:rPr>
              <a:t>.</a:t>
            </a:r>
            <a:endParaRPr lang="en-IN" sz="1400" b="0" dirty="0">
              <a:effectLst/>
              <a:latin typeface="Consolas" panose="020B06090202040302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IN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IN" sz="1600" b="0" dirty="0">
                <a:solidFill>
                  <a:srgbClr val="DADAD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 err="1">
                <a:solidFill>
                  <a:srgbClr val="DCDCAA"/>
                </a:solidFill>
                <a:effectLst/>
                <a:highlight>
                  <a:srgbClr val="008080"/>
                </a:highlight>
                <a:latin typeface="Consolas" panose="020B0609020204030204" pitchFamily="49" charset="0"/>
              </a:rPr>
              <a:t>check_win</a:t>
            </a:r>
            <a:r>
              <a:rPr lang="en-IN" sz="1600" b="0" dirty="0"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600" b="0" dirty="0">
                <a:solidFill>
                  <a:srgbClr val="9A9A9A"/>
                </a:solidFill>
                <a:effectLst/>
                <a:latin typeface="Consolas" panose="020B0609020204030204" pitchFamily="49" charset="0"/>
              </a:rPr>
              <a:t>board</a:t>
            </a:r>
            <a:r>
              <a:rPr lang="en-IN" sz="1600" b="0" dirty="0"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Check if there is a winning combination of symbols on the board.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Returns the winning symbol ('X' or 'O') or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None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 if there is no winner</a:t>
            </a:r>
            <a:endParaRPr lang="en-US" sz="1400" b="0" dirty="0">
              <a:effectLst/>
              <a:latin typeface="Consolas" panose="020B06090202040302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IN" sz="1600" b="0" dirty="0">
              <a:solidFill>
                <a:srgbClr val="DADADA"/>
              </a:solidFill>
              <a:effectLst/>
              <a:latin typeface="Consolas" panose="020B06090202040302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IN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IN" sz="1600" b="0" dirty="0">
                <a:solidFill>
                  <a:srgbClr val="DADAD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 err="1">
                <a:solidFill>
                  <a:srgbClr val="DCDCAA"/>
                </a:solidFill>
                <a:effectLst/>
                <a:highlight>
                  <a:srgbClr val="008080"/>
                </a:highlight>
                <a:latin typeface="Consolas" panose="020B0609020204030204" pitchFamily="49" charset="0"/>
              </a:rPr>
              <a:t>check_tie</a:t>
            </a:r>
            <a:r>
              <a:rPr lang="en-IN" sz="1600" b="0" dirty="0"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600" b="0" dirty="0">
                <a:solidFill>
                  <a:srgbClr val="9A9A9A"/>
                </a:solidFill>
                <a:effectLst/>
                <a:latin typeface="Consolas" panose="020B0609020204030204" pitchFamily="49" charset="0"/>
              </a:rPr>
              <a:t>board</a:t>
            </a:r>
            <a:r>
              <a:rPr lang="en-IN" sz="1600" b="0" dirty="0"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Checks if the game is a tie by examining if all cells are filled.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Returns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True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 if it's a tie,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False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 otherwise.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IN" sz="1600" b="0" dirty="0">
              <a:solidFill>
                <a:srgbClr val="B4B4B4"/>
              </a:solidFill>
              <a:effectLst/>
              <a:latin typeface="Consolas" panose="020B06090202040302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IN" sz="1600" b="0" dirty="0">
              <a:solidFill>
                <a:srgbClr val="DADADA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en-US" dirty="0">
              <a:solidFill>
                <a:srgbClr val="D1D5DB"/>
              </a:solidFill>
              <a:latin typeface="Söhne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936768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1A6EA-4663-444A-2177-CA7AE5C13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854679"/>
          </a:xfrm>
        </p:spPr>
        <p:txBody>
          <a:bodyPr/>
          <a:lstStyle/>
          <a:p>
            <a:r>
              <a:rPr lang="en-IN" dirty="0"/>
              <a:t>Game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11A8A9-6261-D9C8-AF2F-4BD7BD7C74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• S0 : initial state</a:t>
            </a:r>
          </a:p>
          <a:p>
            <a:pPr marL="0" indent="0">
              <a:buNone/>
            </a:pP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• PLAYER(s) : returns which player to move in state s </a:t>
            </a:r>
          </a:p>
          <a:p>
            <a:pPr marL="0" indent="0">
              <a:buNone/>
            </a:pP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• ACTIONS(s) : returns legal moves in state s </a:t>
            </a:r>
          </a:p>
          <a:p>
            <a:pPr marL="0" indent="0">
              <a:buNone/>
            </a:pP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• RESULT(s, a) : returns state after action a taken in state s</a:t>
            </a:r>
          </a:p>
          <a:p>
            <a:pPr marL="0" indent="0">
              <a:buNone/>
            </a:pP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• TERMINAL(s) : checks if state s is a terminal state</a:t>
            </a:r>
          </a:p>
          <a:p>
            <a:pPr marL="0" indent="0">
              <a:buNone/>
            </a:pP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• UTILITY(s) : final numerical value for terminal state s</a:t>
            </a:r>
            <a:endParaRPr lang="en-IN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BE8727-1BBA-42BF-0C67-B34E98A1B7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458528"/>
            <a:ext cx="3932237" cy="2820838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MAX (X) aims to maximize score. </a:t>
            </a:r>
          </a:p>
          <a:p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MIN (O) aims to minimize score</a:t>
            </a:r>
            <a:endParaRPr lang="en-IN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62535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1A6EA-4663-444A-2177-CA7AE5C13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854679"/>
          </a:xfrm>
        </p:spPr>
        <p:txBody>
          <a:bodyPr>
            <a:normAutofit/>
          </a:bodyPr>
          <a:lstStyle/>
          <a:p>
            <a:r>
              <a:rPr lang="en-IN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Actions(s)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11A8A9-6261-D9C8-AF2F-4BD7BD7C74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Players(S)</a:t>
            </a:r>
          </a:p>
          <a:p>
            <a:pPr marL="0" indent="0">
              <a:buNone/>
            </a:pPr>
            <a:endParaRPr lang="en-IN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IN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IN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Player(                   )= X</a:t>
            </a:r>
          </a:p>
          <a:p>
            <a:pPr marL="0" indent="0">
              <a:buNone/>
            </a:pPr>
            <a:endParaRPr lang="en-IN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IN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Player(                   )=O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BE8727-1BBA-42BF-0C67-B34E98A1B7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7520" y="2458528"/>
            <a:ext cx="4500880" cy="2820838"/>
          </a:xfrm>
        </p:spPr>
        <p:txBody>
          <a:bodyPr>
            <a:normAutofit/>
          </a:bodyPr>
          <a:lstStyle/>
          <a:p>
            <a:endParaRPr lang="en-IN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IN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IN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Actions(                  )={                     }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15476AD-14E7-3F66-7F0F-9006317D6AC2}"/>
              </a:ext>
            </a:extLst>
          </p:cNvPr>
          <p:cNvGrpSpPr/>
          <p:nvPr/>
        </p:nvGrpSpPr>
        <p:grpSpPr>
          <a:xfrm>
            <a:off x="6297358" y="3338484"/>
            <a:ext cx="8640" cy="360"/>
            <a:chOff x="6297358" y="3338484"/>
            <a:chExt cx="8640" cy="3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24342171-3D0E-008C-2EA8-21930F52883F}"/>
                    </a:ext>
                  </a:extLst>
                </p14:cNvPr>
                <p14:cNvContentPartPr/>
                <p14:nvPr/>
              </p14:nvContentPartPr>
              <p14:xfrm>
                <a:off x="6305638" y="3338484"/>
                <a:ext cx="360" cy="3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24342171-3D0E-008C-2EA8-21930F52883F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296998" y="3284484"/>
                  <a:ext cx="1800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10257ECB-27FB-3EEA-FD61-0715D80BC052}"/>
                    </a:ext>
                  </a:extLst>
                </p14:cNvPr>
                <p14:cNvContentPartPr/>
                <p14:nvPr/>
              </p14:nvContentPartPr>
              <p14:xfrm>
                <a:off x="6305638" y="3338484"/>
                <a:ext cx="360" cy="3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10257ECB-27FB-3EEA-FD61-0715D80BC052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296998" y="3284484"/>
                  <a:ext cx="1800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AE69CD08-39DC-E104-9E23-9068C1694547}"/>
                    </a:ext>
                  </a:extLst>
                </p14:cNvPr>
                <p14:cNvContentPartPr/>
                <p14:nvPr/>
              </p14:nvContentPartPr>
              <p14:xfrm>
                <a:off x="6297358" y="3338484"/>
                <a:ext cx="360" cy="3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AE69CD08-39DC-E104-9E23-9068C1694547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288358" y="3284484"/>
                  <a:ext cx="18000" cy="10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734AFFF-8356-E50D-036F-DAD83314D8BB}"/>
              </a:ext>
            </a:extLst>
          </p:cNvPr>
          <p:cNvGrpSpPr/>
          <p:nvPr/>
        </p:nvGrpSpPr>
        <p:grpSpPr>
          <a:xfrm>
            <a:off x="6633598" y="3226164"/>
            <a:ext cx="360" cy="360"/>
            <a:chOff x="6633598" y="3226164"/>
            <a:chExt cx="360" cy="3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18ACA908-6325-86F1-2787-B565981F5068}"/>
                    </a:ext>
                  </a:extLst>
                </p14:cNvPr>
                <p14:cNvContentPartPr/>
                <p14:nvPr/>
              </p14:nvContentPartPr>
              <p14:xfrm>
                <a:off x="6633598" y="3226164"/>
                <a:ext cx="360" cy="3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18ACA908-6325-86F1-2787-B565981F5068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624598" y="3172524"/>
                  <a:ext cx="1800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CCA0927F-2F57-E683-9153-974176430E1F}"/>
                    </a:ext>
                  </a:extLst>
                </p14:cNvPr>
                <p14:cNvContentPartPr/>
                <p14:nvPr/>
              </p14:nvContentPartPr>
              <p14:xfrm>
                <a:off x="6633598" y="3226164"/>
                <a:ext cx="360" cy="3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CCA0927F-2F57-E683-9153-974176430E1F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624598" y="3172524"/>
                  <a:ext cx="18000" cy="10800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326338D0-F352-097B-6696-9E99E256631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13918" y="3003501"/>
            <a:ext cx="1173582" cy="1135478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13764B48-0F1F-4EF3-4AB9-0D29268FF65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93598" y="4232719"/>
            <a:ext cx="1150720" cy="1044487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30DE6EF1-2487-BABC-E8A1-FEC1996D7C7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628329" y="3226164"/>
            <a:ext cx="1104711" cy="1165961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71D50FAF-B2B7-80C4-EF22-A61C90C2593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44520" y="3537448"/>
            <a:ext cx="1422400" cy="662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6483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1A6EA-4663-444A-2177-CA7AE5C13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854679"/>
          </a:xfrm>
        </p:spPr>
        <p:txBody>
          <a:bodyPr>
            <a:normAutofit/>
          </a:bodyPr>
          <a:lstStyle/>
          <a:p>
            <a:r>
              <a:rPr lang="pt-BR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RESULT(s, a)</a:t>
            </a:r>
            <a:endParaRPr lang="en-IN" sz="3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11A8A9-6261-D9C8-AF2F-4BD7BD7C74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t-BR" sz="2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TERMINAL(s) </a:t>
            </a:r>
          </a:p>
          <a:p>
            <a:pPr marL="0" indent="0">
              <a:buNone/>
            </a:pPr>
            <a:endParaRPr lang="pt-BR" sz="20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pt-BR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           O _  _</a:t>
            </a:r>
          </a:p>
          <a:p>
            <a:pPr marL="0" indent="0">
              <a:buNone/>
            </a:pPr>
            <a:r>
              <a:rPr lang="pt-BR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TERMINAL( O X  _) = false</a:t>
            </a:r>
          </a:p>
          <a:p>
            <a:pPr marL="0" indent="0">
              <a:buNone/>
            </a:pPr>
            <a:r>
              <a:rPr lang="pt-BR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           X O X</a:t>
            </a:r>
          </a:p>
          <a:p>
            <a:pPr marL="0" indent="0">
              <a:buNone/>
            </a:pPr>
            <a:endParaRPr lang="pt-BR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pt-BR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           X _  X</a:t>
            </a:r>
          </a:p>
          <a:p>
            <a:pPr marL="0" indent="0">
              <a:buNone/>
            </a:pPr>
            <a:r>
              <a:rPr lang="pt-BR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TERMINAL( O X _) = true</a:t>
            </a:r>
          </a:p>
          <a:p>
            <a:pPr marL="0" indent="0">
              <a:buNone/>
            </a:pPr>
            <a:r>
              <a:rPr lang="pt-BR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            X O X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BE8727-1BBA-42BF-0C67-B34E98A1B7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7520" y="2458528"/>
            <a:ext cx="4500880" cy="2820838"/>
          </a:xfrm>
        </p:spPr>
        <p:txBody>
          <a:bodyPr>
            <a:normAutofit/>
          </a:bodyPr>
          <a:lstStyle/>
          <a:p>
            <a:endParaRPr lang="pt-BR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BR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      -  X  O   O  -  -        O  X  O</a:t>
            </a:r>
          </a:p>
          <a:p>
            <a:r>
              <a:rPr lang="pt-BR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RESULT( O X  X  ,  -  -  - )=(  O  X  X  )</a:t>
            </a:r>
          </a:p>
          <a:p>
            <a:r>
              <a:rPr lang="pt-BR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      X  – O    -  -  -         X   -  O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15476AD-14E7-3F66-7F0F-9006317D6AC2}"/>
              </a:ext>
            </a:extLst>
          </p:cNvPr>
          <p:cNvGrpSpPr/>
          <p:nvPr/>
        </p:nvGrpSpPr>
        <p:grpSpPr>
          <a:xfrm>
            <a:off x="6297358" y="3338484"/>
            <a:ext cx="8640" cy="360"/>
            <a:chOff x="6297358" y="3338484"/>
            <a:chExt cx="8640" cy="3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24342171-3D0E-008C-2EA8-21930F52883F}"/>
                    </a:ext>
                  </a:extLst>
                </p14:cNvPr>
                <p14:cNvContentPartPr/>
                <p14:nvPr/>
              </p14:nvContentPartPr>
              <p14:xfrm>
                <a:off x="6305638" y="3338484"/>
                <a:ext cx="360" cy="3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24342171-3D0E-008C-2EA8-21930F52883F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296638" y="3284484"/>
                  <a:ext cx="1800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10257ECB-27FB-3EEA-FD61-0715D80BC052}"/>
                    </a:ext>
                  </a:extLst>
                </p14:cNvPr>
                <p14:cNvContentPartPr/>
                <p14:nvPr/>
              </p14:nvContentPartPr>
              <p14:xfrm>
                <a:off x="6305638" y="3338484"/>
                <a:ext cx="360" cy="3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10257ECB-27FB-3EEA-FD61-0715D80BC052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296638" y="3284484"/>
                  <a:ext cx="1800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AE69CD08-39DC-E104-9E23-9068C1694547}"/>
                    </a:ext>
                  </a:extLst>
                </p14:cNvPr>
                <p14:cNvContentPartPr/>
                <p14:nvPr/>
              </p14:nvContentPartPr>
              <p14:xfrm>
                <a:off x="6297358" y="3338484"/>
                <a:ext cx="360" cy="3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AE69CD08-39DC-E104-9E23-9068C1694547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288358" y="3284484"/>
                  <a:ext cx="18000" cy="10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734AFFF-8356-E50D-036F-DAD83314D8BB}"/>
              </a:ext>
            </a:extLst>
          </p:cNvPr>
          <p:cNvGrpSpPr/>
          <p:nvPr/>
        </p:nvGrpSpPr>
        <p:grpSpPr>
          <a:xfrm>
            <a:off x="6633598" y="3226164"/>
            <a:ext cx="360" cy="360"/>
            <a:chOff x="6633598" y="3226164"/>
            <a:chExt cx="360" cy="3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18ACA908-6325-86F1-2787-B565981F5068}"/>
                    </a:ext>
                  </a:extLst>
                </p14:cNvPr>
                <p14:cNvContentPartPr/>
                <p14:nvPr/>
              </p14:nvContentPartPr>
              <p14:xfrm>
                <a:off x="6633598" y="3226164"/>
                <a:ext cx="360" cy="3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18ACA908-6325-86F1-2787-B565981F5068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624598" y="3172164"/>
                  <a:ext cx="1800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CCA0927F-2F57-E683-9153-974176430E1F}"/>
                    </a:ext>
                  </a:extLst>
                </p14:cNvPr>
                <p14:cNvContentPartPr/>
                <p14:nvPr/>
              </p14:nvContentPartPr>
              <p14:xfrm>
                <a:off x="6633598" y="3226164"/>
                <a:ext cx="360" cy="3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CCA0927F-2F57-E683-9153-974176430E1F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624598" y="3172164"/>
                  <a:ext cx="18000" cy="108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747022729"/>
      </p:ext>
    </p:extLst>
  </p:cSld>
  <p:clrMapOvr>
    <a:masterClrMapping/>
  </p:clrMapOvr>
</p:sld>
</file>

<file path=ppt/theme/theme1.xml><?xml version="1.0" encoding="utf-8"?>
<a:theme xmlns:a="http://schemas.openxmlformats.org/drawingml/2006/main" name="SketchyVTI">
  <a:themeElements>
    <a:clrScheme name="AnalogousFromLightSeedLeftStep">
      <a:dk1>
        <a:srgbClr val="000000"/>
      </a:dk1>
      <a:lt1>
        <a:srgbClr val="FFFFFF"/>
      </a:lt1>
      <a:dk2>
        <a:srgbClr val="243741"/>
      </a:dk2>
      <a:lt2>
        <a:srgbClr val="E8E7E2"/>
      </a:lt2>
      <a:accent1>
        <a:srgbClr val="8995D3"/>
      </a:accent1>
      <a:accent2>
        <a:srgbClr val="6FA3C9"/>
      </a:accent2>
      <a:accent3>
        <a:srgbClr val="71ADAD"/>
      </a:accent3>
      <a:accent4>
        <a:srgbClr val="63B493"/>
      </a:accent4>
      <a:accent5>
        <a:srgbClr val="6EB37A"/>
      </a:accent5>
      <a:accent6>
        <a:srgbClr val="76B363"/>
      </a:accent6>
      <a:hlink>
        <a:srgbClr val="8C8355"/>
      </a:hlink>
      <a:folHlink>
        <a:srgbClr val="7F7F7F"/>
      </a:folHlink>
    </a:clrScheme>
    <a:fontScheme name="Custom 2">
      <a:majorFont>
        <a:latin typeface="Modern Love"/>
        <a:ea typeface=""/>
        <a:cs typeface=""/>
      </a:majorFont>
      <a:minorFont>
        <a:latin typeface="The Han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yVTI" id="{A6D2C935-A6E4-4DD9-BCC5-5AE2504DB8EA}" vid="{F0754072-50B6-4C01-B911-67246C9F58D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407</TotalTime>
  <Words>828</Words>
  <Application>Microsoft Office PowerPoint</Application>
  <PresentationFormat>Widescreen</PresentationFormat>
  <Paragraphs>108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Arial</vt:lpstr>
      <vt:lpstr>Calibri</vt:lpstr>
      <vt:lpstr>Consolas</vt:lpstr>
      <vt:lpstr>Modern Love</vt:lpstr>
      <vt:lpstr>Söhne</vt:lpstr>
      <vt:lpstr>The Hand</vt:lpstr>
      <vt:lpstr>Times New Roman</vt:lpstr>
      <vt:lpstr>SketchyVTI</vt:lpstr>
      <vt:lpstr>Tic tac toe using min-max algorithm</vt:lpstr>
      <vt:lpstr>SANDEEP REDDY  Y NANDINI G  PRISHITHA KGN TEJA K BICKEY KUMAR J DHANUSHREE Y </vt:lpstr>
      <vt:lpstr>CONTENTS</vt:lpstr>
      <vt:lpstr>PROBLEM STATEMENT </vt:lpstr>
      <vt:lpstr>FORMULATION OF PROBLEM STATEMENT</vt:lpstr>
      <vt:lpstr>PowerPoint Presentation</vt:lpstr>
      <vt:lpstr>Game</vt:lpstr>
      <vt:lpstr>Actions(s)</vt:lpstr>
      <vt:lpstr>RESULT(s, a)</vt:lpstr>
      <vt:lpstr>Utility(X)</vt:lpstr>
      <vt:lpstr>     Minmax Functions</vt:lpstr>
      <vt:lpstr>PowerPoint Presentation</vt:lpstr>
      <vt:lpstr>PowerPoint Presentation</vt:lpstr>
      <vt:lpstr>PowerPoint Presentation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Tic tac toe using min-max algorithm</dc:title>
  <dc:creator>Dhanush Yamala</dc:creator>
  <cp:lastModifiedBy>sandeep reddy</cp:lastModifiedBy>
  <cp:revision>8</cp:revision>
  <dcterms:created xsi:type="dcterms:W3CDTF">2023-12-01T08:43:54Z</dcterms:created>
  <dcterms:modified xsi:type="dcterms:W3CDTF">2023-12-05T05:55:42Z</dcterms:modified>
</cp:coreProperties>
</file>